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 id="2147483751" r:id="rId4"/>
  </p:sldMasterIdLst>
  <p:notesMasterIdLst>
    <p:notesMasterId r:id="rId6"/>
  </p:notesMasterIdLst>
  <p:handoutMasterIdLst>
    <p:handoutMasterId r:id="rId7"/>
  </p:handoutMasterIdLst>
  <p:sldIdLst>
    <p:sldId id="256" r:id="rId5"/>
  </p:sldIdLst>
  <p:sldSz cx="32918400" cy="43891200"/>
  <p:notesSz cx="6858000" cy="9144000"/>
  <p:defaultTextStyle>
    <a:defPPr>
      <a:defRPr lang="en-US"/>
    </a:defPPr>
    <a:lvl1pPr algn="l" rtl="0" eaLnBrk="0" fontAlgn="base" hangingPunct="0">
      <a:spcBef>
        <a:spcPct val="0"/>
      </a:spcBef>
      <a:spcAft>
        <a:spcPct val="0"/>
      </a:spcAft>
      <a:defRPr sz="2900" kern="1200">
        <a:solidFill>
          <a:schemeClr val="tx1"/>
        </a:solidFill>
        <a:latin typeface="Arial Narrow" panose="020B0606020202030204" pitchFamily="34" charset="0"/>
        <a:ea typeface="+mn-ea"/>
        <a:cs typeface="+mn-cs"/>
      </a:defRPr>
    </a:lvl1pPr>
    <a:lvl2pPr marL="457200" algn="l" rtl="0" eaLnBrk="0" fontAlgn="base" hangingPunct="0">
      <a:spcBef>
        <a:spcPct val="0"/>
      </a:spcBef>
      <a:spcAft>
        <a:spcPct val="0"/>
      </a:spcAft>
      <a:defRPr sz="2900" kern="1200">
        <a:solidFill>
          <a:schemeClr val="tx1"/>
        </a:solidFill>
        <a:latin typeface="Arial Narrow" panose="020B0606020202030204" pitchFamily="34" charset="0"/>
        <a:ea typeface="+mn-ea"/>
        <a:cs typeface="+mn-cs"/>
      </a:defRPr>
    </a:lvl2pPr>
    <a:lvl3pPr marL="914400" algn="l" rtl="0" eaLnBrk="0" fontAlgn="base" hangingPunct="0">
      <a:spcBef>
        <a:spcPct val="0"/>
      </a:spcBef>
      <a:spcAft>
        <a:spcPct val="0"/>
      </a:spcAft>
      <a:defRPr sz="2900" kern="1200">
        <a:solidFill>
          <a:schemeClr val="tx1"/>
        </a:solidFill>
        <a:latin typeface="Arial Narrow" panose="020B0606020202030204" pitchFamily="34" charset="0"/>
        <a:ea typeface="+mn-ea"/>
        <a:cs typeface="+mn-cs"/>
      </a:defRPr>
    </a:lvl3pPr>
    <a:lvl4pPr marL="1371600" algn="l" rtl="0" eaLnBrk="0" fontAlgn="base" hangingPunct="0">
      <a:spcBef>
        <a:spcPct val="0"/>
      </a:spcBef>
      <a:spcAft>
        <a:spcPct val="0"/>
      </a:spcAft>
      <a:defRPr sz="2900" kern="1200">
        <a:solidFill>
          <a:schemeClr val="tx1"/>
        </a:solidFill>
        <a:latin typeface="Arial Narrow" panose="020B0606020202030204" pitchFamily="34" charset="0"/>
        <a:ea typeface="+mn-ea"/>
        <a:cs typeface="+mn-cs"/>
      </a:defRPr>
    </a:lvl4pPr>
    <a:lvl5pPr marL="1828800" algn="l" rtl="0" eaLnBrk="0" fontAlgn="base" hangingPunct="0">
      <a:spcBef>
        <a:spcPct val="0"/>
      </a:spcBef>
      <a:spcAft>
        <a:spcPct val="0"/>
      </a:spcAft>
      <a:defRPr sz="2900" kern="1200">
        <a:solidFill>
          <a:schemeClr val="tx1"/>
        </a:solidFill>
        <a:latin typeface="Arial Narrow" panose="020B0606020202030204" pitchFamily="34" charset="0"/>
        <a:ea typeface="+mn-ea"/>
        <a:cs typeface="+mn-cs"/>
      </a:defRPr>
    </a:lvl5pPr>
    <a:lvl6pPr marL="2286000" algn="l" defTabSz="914400" rtl="0" eaLnBrk="1" latinLnBrk="0" hangingPunct="1">
      <a:defRPr sz="2900" kern="1200">
        <a:solidFill>
          <a:schemeClr val="tx1"/>
        </a:solidFill>
        <a:latin typeface="Arial Narrow" panose="020B0606020202030204" pitchFamily="34" charset="0"/>
        <a:ea typeface="+mn-ea"/>
        <a:cs typeface="+mn-cs"/>
      </a:defRPr>
    </a:lvl6pPr>
    <a:lvl7pPr marL="2743200" algn="l" defTabSz="914400" rtl="0" eaLnBrk="1" latinLnBrk="0" hangingPunct="1">
      <a:defRPr sz="2900" kern="1200">
        <a:solidFill>
          <a:schemeClr val="tx1"/>
        </a:solidFill>
        <a:latin typeface="Arial Narrow" panose="020B0606020202030204" pitchFamily="34" charset="0"/>
        <a:ea typeface="+mn-ea"/>
        <a:cs typeface="+mn-cs"/>
      </a:defRPr>
    </a:lvl7pPr>
    <a:lvl8pPr marL="3200400" algn="l" defTabSz="914400" rtl="0" eaLnBrk="1" latinLnBrk="0" hangingPunct="1">
      <a:defRPr sz="2900" kern="1200">
        <a:solidFill>
          <a:schemeClr val="tx1"/>
        </a:solidFill>
        <a:latin typeface="Arial Narrow" panose="020B0606020202030204" pitchFamily="34" charset="0"/>
        <a:ea typeface="+mn-ea"/>
        <a:cs typeface="+mn-cs"/>
      </a:defRPr>
    </a:lvl8pPr>
    <a:lvl9pPr marL="3657600" algn="l" defTabSz="914400" rtl="0" eaLnBrk="1" latinLnBrk="0" hangingPunct="1">
      <a:defRPr sz="2900" kern="1200">
        <a:solidFill>
          <a:schemeClr val="tx1"/>
        </a:solidFill>
        <a:latin typeface="Arial Narrow" panose="020B0606020202030204" pitchFamily="34" charset="0"/>
        <a:ea typeface="+mn-ea"/>
        <a:cs typeface="+mn-cs"/>
      </a:defRPr>
    </a:lvl9pPr>
  </p:defaultTextStyle>
  <p:extLst>
    <p:ext uri="{EFAFB233-063F-42B5-8137-9DF3F51BA10A}">
      <p15:sldGuideLst xmlns:p15="http://schemas.microsoft.com/office/powerpoint/2012/main">
        <p15:guide id="1" orient="horz" pos="4736">
          <p15:clr>
            <a:srgbClr val="A4A3A4"/>
          </p15:clr>
        </p15:guide>
        <p15:guide id="2" orient="horz" pos="27047">
          <p15:clr>
            <a:srgbClr val="A4A3A4"/>
          </p15:clr>
        </p15:guide>
        <p15:guide id="3" pos="328">
          <p15:clr>
            <a:srgbClr val="A4A3A4"/>
          </p15:clr>
        </p15:guide>
        <p15:guide id="4" pos="5044">
          <p15:clr>
            <a:srgbClr val="A4A3A4"/>
          </p15:clr>
        </p15:guide>
        <p15:guide id="5" pos="5429">
          <p15:clr>
            <a:srgbClr val="A4A3A4"/>
          </p15:clr>
        </p15:guide>
        <p15:guide id="6" pos="10145">
          <p15:clr>
            <a:srgbClr val="A4A3A4"/>
          </p15:clr>
        </p15:guide>
        <p15:guide id="7" pos="10523">
          <p15:clr>
            <a:srgbClr val="A4A3A4"/>
          </p15:clr>
        </p15:guide>
        <p15:guide id="8" pos="15239">
          <p15:clr>
            <a:srgbClr val="A4A3A4"/>
          </p15:clr>
        </p15:guide>
        <p15:guide id="9" pos="15628">
          <p15:clr>
            <a:srgbClr val="A4A3A4"/>
          </p15:clr>
        </p15:guide>
        <p15:guide id="10" pos="2034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0192FF"/>
    <a:srgbClr val="0066FF"/>
    <a:srgbClr val="FFFFFF"/>
    <a:srgbClr val="993300"/>
    <a:srgbClr val="FF9900"/>
    <a:srgbClr val="3399FF"/>
    <a:srgbClr val="CC0000"/>
    <a:srgbClr val="0099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010" autoAdjust="0"/>
    <p:restoredTop sz="93573" autoAdjust="0"/>
  </p:normalViewPr>
  <p:slideViewPr>
    <p:cSldViewPr snapToGrid="0" snapToObjects="1">
      <p:cViewPr>
        <p:scale>
          <a:sx n="130" d="100"/>
          <a:sy n="130" d="100"/>
        </p:scale>
        <p:origin x="-9713" y="-14230"/>
      </p:cViewPr>
      <p:guideLst>
        <p:guide orient="horz" pos="4736"/>
        <p:guide orient="horz" pos="27047"/>
        <p:guide pos="328"/>
        <p:guide pos="5044"/>
        <p:guide pos="5429"/>
        <p:guide pos="10145"/>
        <p:guide pos="10523"/>
        <p:guide pos="15239"/>
        <p:guide pos="15628"/>
        <p:guide pos="20344"/>
      </p:guideLst>
    </p:cSldViewPr>
  </p:slideViewPr>
  <p:notesTextViewPr>
    <p:cViewPr>
      <p:scale>
        <a:sx n="100" d="100"/>
        <a:sy n="100" d="100"/>
      </p:scale>
      <p:origin x="0" y="0"/>
    </p:cViewPr>
  </p:notesTextViewPr>
  <p:sorterViewPr>
    <p:cViewPr>
      <p:scale>
        <a:sx n="66" d="100"/>
        <a:sy n="66" d="100"/>
      </p:scale>
      <p:origin x="0" y="21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microsoft.com/office/2015/10/relationships/revisionInfo" Target="revisionInfo.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7837DE-2CE3-4D0B-970F-9EBEE0FC32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69CF4-FD11-4844-B589-742693257A1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5DB56A-83B1-46A7-A39C-82A75A9084C0}" type="datetimeFigureOut">
              <a:rPr lang="en-US" smtClean="0"/>
              <a:t>11/29/2017</a:t>
            </a:fld>
            <a:endParaRPr lang="en-US" dirty="0"/>
          </a:p>
        </p:txBody>
      </p:sp>
      <p:sp>
        <p:nvSpPr>
          <p:cNvPr id="4" name="Footer Placeholder 3">
            <a:extLst>
              <a:ext uri="{FF2B5EF4-FFF2-40B4-BE49-F238E27FC236}">
                <a16:creationId xmlns:a16="http://schemas.microsoft.com/office/drawing/2014/main" id="{ADE9ABE2-CD4C-487D-8E52-B66953D7F91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A543E2F-41EE-4DF6-ADDD-D47D6DC71C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F5E592-CFC3-4399-B990-C19550BF423E}" type="slidenum">
              <a:rPr lang="en-US" smtClean="0"/>
              <a:t>‹#›</a:t>
            </a:fld>
            <a:endParaRPr lang="en-US" dirty="0"/>
          </a:p>
        </p:txBody>
      </p:sp>
    </p:spTree>
    <p:extLst>
      <p:ext uri="{BB962C8B-B14F-4D97-AF65-F5344CB8AC3E}">
        <p14:creationId xmlns:p14="http://schemas.microsoft.com/office/powerpoint/2010/main" val="31962188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415DD54C-9005-4A8B-A184-4DDD3584B589}"/>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dirty="0"/>
          </a:p>
        </p:txBody>
      </p:sp>
      <p:sp>
        <p:nvSpPr>
          <p:cNvPr id="150531" name="Rectangle 3">
            <a:extLst>
              <a:ext uri="{FF2B5EF4-FFF2-40B4-BE49-F238E27FC236}">
                <a16:creationId xmlns:a16="http://schemas.microsoft.com/office/drawing/2014/main" id="{1085647F-FC2F-4EFC-833F-81A9C2D54EB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dirty="0"/>
          </a:p>
        </p:txBody>
      </p:sp>
      <p:sp>
        <p:nvSpPr>
          <p:cNvPr id="9220" name="Rectangle 4">
            <a:extLst>
              <a:ext uri="{FF2B5EF4-FFF2-40B4-BE49-F238E27FC236}">
                <a16:creationId xmlns:a16="http://schemas.microsoft.com/office/drawing/2014/main" id="{EDDBF6EA-3DDF-400E-9C35-45FD54F34C20}"/>
              </a:ext>
            </a:extLst>
          </p:cNvPr>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3" name="Rectangle 5">
            <a:extLst>
              <a:ext uri="{FF2B5EF4-FFF2-40B4-BE49-F238E27FC236}">
                <a16:creationId xmlns:a16="http://schemas.microsoft.com/office/drawing/2014/main" id="{8C47F991-1658-4BE7-98A1-4A83B7370C8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a:extLst>
              <a:ext uri="{FF2B5EF4-FFF2-40B4-BE49-F238E27FC236}">
                <a16:creationId xmlns:a16="http://schemas.microsoft.com/office/drawing/2014/main" id="{06C00809-D555-401E-A520-6915EBA369D2}"/>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dirty="0"/>
          </a:p>
        </p:txBody>
      </p:sp>
      <p:sp>
        <p:nvSpPr>
          <p:cNvPr id="150535" name="Rectangle 7">
            <a:extLst>
              <a:ext uri="{FF2B5EF4-FFF2-40B4-BE49-F238E27FC236}">
                <a16:creationId xmlns:a16="http://schemas.microsoft.com/office/drawing/2014/main" id="{5F4E07F9-5A81-446A-9B7E-FD79F90D7573}"/>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C34BC8DC-100B-4B6D-81B9-E9DEB4A2E08C}"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DEF67DA1-8C8E-4A2C-BD23-9ACD8BC29F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9B86E7C-D18E-4F1B-AD22-78049294CE83}" type="slidenum">
              <a:rPr lang="en-US" altLang="en-US" smtClean="0"/>
              <a:pPr>
                <a:spcBef>
                  <a:spcPct val="0"/>
                </a:spcBef>
              </a:pPr>
              <a:t>1</a:t>
            </a:fld>
            <a:endParaRPr lang="en-US" altLang="en-US" dirty="0"/>
          </a:p>
        </p:txBody>
      </p:sp>
      <p:sp>
        <p:nvSpPr>
          <p:cNvPr id="11267" name="Rectangle 2">
            <a:extLst>
              <a:ext uri="{FF2B5EF4-FFF2-40B4-BE49-F238E27FC236}">
                <a16:creationId xmlns:a16="http://schemas.microsoft.com/office/drawing/2014/main" id="{36DFDD2C-F5ED-4B30-95F9-21D2FD623F93}"/>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F31422F4-AA7D-4D52-9625-80585BE7B7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7"/>
            <a:ext cx="27979688" cy="9406467"/>
          </a:xfrm>
        </p:spPr>
        <p:txBody>
          <a:body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8567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22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253031" y="1697568"/>
            <a:ext cx="7910513" cy="41239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0304" y="1697568"/>
            <a:ext cx="23618428" cy="41239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271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7"/>
            <a:ext cx="27979688" cy="9406467"/>
          </a:xfrm>
        </p:spPr>
        <p:txBody>
          <a:body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667830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696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9" cy="87164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5" y="18603384"/>
            <a:ext cx="27980879"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61765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0304" y="7518400"/>
            <a:ext cx="3682603"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17207" y="7518400"/>
            <a:ext cx="3683794"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9730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3"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5444" y="13919201"/>
            <a:ext cx="14544675"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9" y="9825568"/>
            <a:ext cx="14550628"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329" y="13919201"/>
            <a:ext cx="14550628"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59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1593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29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70656" y="1748367"/>
            <a:ext cx="18402300" cy="3745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0528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437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8" y="30723418"/>
            <a:ext cx="19751278" cy="362796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998" y="3922185"/>
            <a:ext cx="19751278" cy="26333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451998" y="34351385"/>
            <a:ext cx="19751278" cy="51498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929270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4892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253031" y="1697568"/>
            <a:ext cx="7910513" cy="41239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0304" y="1697568"/>
            <a:ext cx="23618428" cy="41239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402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7"/>
            <a:ext cx="27979688" cy="9406467"/>
          </a:xfrm>
        </p:spPr>
        <p:txBody>
          <a:body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20400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2734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9" cy="87164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5" y="18603384"/>
            <a:ext cx="27980879"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4796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0304" y="7518400"/>
            <a:ext cx="15763875"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398479" y="7518400"/>
            <a:ext cx="15765065"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579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3"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5444" y="13919201"/>
            <a:ext cx="14544675"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9" y="9825568"/>
            <a:ext cx="14550628"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329" y="13919201"/>
            <a:ext cx="14550628"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804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403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199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9" cy="871643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600325" y="18603384"/>
            <a:ext cx="27980879" cy="96012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88565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70656" y="1748367"/>
            <a:ext cx="18402300" cy="3745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67138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8" y="30723418"/>
            <a:ext cx="19751278" cy="362796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998" y="3922185"/>
            <a:ext cx="19751278" cy="26333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451998" y="34351385"/>
            <a:ext cx="19751278" cy="51498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686274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455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253031" y="1697568"/>
            <a:ext cx="7910513" cy="41239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20304" y="1697568"/>
            <a:ext cx="23618428" cy="41239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017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7F62A-1C3D-46A0-AE61-C3CFC4330810}"/>
              </a:ext>
            </a:extLst>
          </p:cNvPr>
          <p:cNvSpPr/>
          <p:nvPr/>
        </p:nvSpPr>
        <p:spPr>
          <a:xfrm>
            <a:off x="-19050" y="13177838"/>
            <a:ext cx="32929513" cy="117046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BB3E1375-D289-4839-9995-771424AAB5D7}"/>
              </a:ext>
            </a:extLst>
          </p:cNvPr>
          <p:cNvSpPr/>
          <p:nvPr/>
        </p:nvSpPr>
        <p:spPr>
          <a:xfrm>
            <a:off x="-19050" y="24882475"/>
            <a:ext cx="32929513" cy="389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87549" y="13864739"/>
            <a:ext cx="30973226" cy="11131821"/>
          </a:xfrm>
        </p:spPr>
        <p:txBody>
          <a:bodyPr/>
          <a:lstStyle>
            <a:lvl1pPr algn="ctr">
              <a:lnSpc>
                <a:spcPct val="80000"/>
              </a:lnSpc>
              <a:defRPr sz="21600" spc="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097280" y="24603322"/>
            <a:ext cx="30723840" cy="4272077"/>
          </a:xfrm>
        </p:spPr>
        <p:txBody>
          <a:bodyPr anchor="ctr"/>
          <a:lstStyle>
            <a:lvl1pPr marL="0" indent="0" algn="ctr">
              <a:buNone/>
              <a:defRPr sz="7200">
                <a:solidFill>
                  <a:srgbClr val="FFFFFF"/>
                </a:solidFill>
              </a:defRPr>
            </a:lvl1pPr>
            <a:lvl2pPr marL="1645920" indent="0" algn="ctr">
              <a:buNone/>
              <a:defRPr sz="7200"/>
            </a:lvl2pPr>
            <a:lvl3pPr marL="3291840" indent="0" algn="ctr">
              <a:buNone/>
              <a:defRPr sz="7200"/>
            </a:lvl3pPr>
            <a:lvl4pPr marL="4937760" indent="0" algn="ctr">
              <a:buNone/>
              <a:defRPr sz="7200"/>
            </a:lvl4pPr>
            <a:lvl5pPr marL="6583680" indent="0" algn="ctr">
              <a:buNone/>
              <a:defRPr sz="7200"/>
            </a:lvl5pPr>
            <a:lvl6pPr marL="8229600" indent="0" algn="ctr">
              <a:buNone/>
              <a:defRPr sz="7200"/>
            </a:lvl6pPr>
            <a:lvl7pPr marL="9875520" indent="0" algn="ctr">
              <a:buNone/>
              <a:defRPr sz="7200"/>
            </a:lvl7pPr>
            <a:lvl8pPr marL="11521440" indent="0" algn="ctr">
              <a:buNone/>
              <a:defRPr sz="7200"/>
            </a:lvl8pPr>
            <a:lvl9pPr marL="13167360" indent="0" algn="ctr">
              <a:buNone/>
              <a:defRPr sz="7200"/>
            </a:lvl9pPr>
          </a:lstStyle>
          <a:p>
            <a:r>
              <a:rPr lang="en-US"/>
              <a:t>Click to edit Master subtitle style</a:t>
            </a:r>
            <a:endParaRPr lang="en-US" dirty="0"/>
          </a:p>
        </p:txBody>
      </p:sp>
      <p:sp>
        <p:nvSpPr>
          <p:cNvPr id="6" name="Date Placeholder 3">
            <a:extLst>
              <a:ext uri="{FF2B5EF4-FFF2-40B4-BE49-F238E27FC236}">
                <a16:creationId xmlns:a16="http://schemas.microsoft.com/office/drawing/2014/main" id="{5810CEC1-F62C-47D4-AA11-D202C6DF4629}"/>
              </a:ext>
            </a:extLst>
          </p:cNvPr>
          <p:cNvSpPr>
            <a:spLocks noGrp="1"/>
          </p:cNvSpPr>
          <p:nvPr>
            <p:ph type="dt" sz="half" idx="10"/>
          </p:nvPr>
        </p:nvSpPr>
        <p:spPr/>
        <p:txBody>
          <a:bodyPr/>
          <a:lstStyle>
            <a:lvl1pPr>
              <a:defRPr/>
            </a:lvl1pPr>
          </a:lstStyle>
          <a:p>
            <a:pPr>
              <a:defRPr/>
            </a:pPr>
            <a:fld id="{135C3E40-33A4-4F17-AF9E-219A24F059F3}" type="datetimeFigureOut">
              <a:rPr lang="en-US"/>
              <a:pPr>
                <a:defRPr/>
              </a:pPr>
              <a:t>11/29/2017</a:t>
            </a:fld>
            <a:endParaRPr lang="en-US" dirty="0"/>
          </a:p>
        </p:txBody>
      </p:sp>
      <p:sp>
        <p:nvSpPr>
          <p:cNvPr id="7" name="Footer Placeholder 4">
            <a:extLst>
              <a:ext uri="{FF2B5EF4-FFF2-40B4-BE49-F238E27FC236}">
                <a16:creationId xmlns:a16="http://schemas.microsoft.com/office/drawing/2014/main" id="{AE96DCBD-3BCC-4283-BC00-F7C2E91E8F4E}"/>
              </a:ext>
            </a:extLst>
          </p:cNvPr>
          <p:cNvSpPr>
            <a:spLocks noGrp="1"/>
          </p:cNvSpPr>
          <p:nvPr>
            <p:ph type="ftr" sz="quarter" idx="11"/>
          </p:nvPr>
        </p:nvSpPr>
        <p:spPr/>
        <p:txBody>
          <a:bodyPr/>
          <a:lstStyle>
            <a:lvl1pPr>
              <a:defRPr/>
            </a:lvl1pPr>
          </a:lstStyle>
          <a:p>
            <a:pPr>
              <a:defRPr/>
            </a:pPr>
            <a:endParaRPr lang="en-US" dirty="0"/>
          </a:p>
        </p:txBody>
      </p:sp>
      <p:sp>
        <p:nvSpPr>
          <p:cNvPr id="8" name="Slide Number Placeholder 5">
            <a:extLst>
              <a:ext uri="{FF2B5EF4-FFF2-40B4-BE49-F238E27FC236}">
                <a16:creationId xmlns:a16="http://schemas.microsoft.com/office/drawing/2014/main" id="{F33CF1E2-DD60-480B-B152-3E528431D0B3}"/>
              </a:ext>
            </a:extLst>
          </p:cNvPr>
          <p:cNvSpPr>
            <a:spLocks noGrp="1"/>
          </p:cNvSpPr>
          <p:nvPr>
            <p:ph type="sldNum" sz="quarter" idx="12"/>
          </p:nvPr>
        </p:nvSpPr>
        <p:spPr/>
        <p:txBody>
          <a:bodyPr/>
          <a:lstStyle>
            <a:lvl1pPr>
              <a:defRPr/>
            </a:lvl1pPr>
          </a:lstStyle>
          <a:p>
            <a:pPr>
              <a:defRPr/>
            </a:pPr>
            <a:fld id="{1ABDB218-003A-4ADD-9C41-0438F65210E3}" type="slidenum">
              <a:rPr lang="en-US"/>
              <a:pPr>
                <a:defRPr/>
              </a:pPr>
              <a:t>‹#›</a:t>
            </a:fld>
            <a:endParaRPr lang="en-US" dirty="0"/>
          </a:p>
        </p:txBody>
      </p:sp>
    </p:spTree>
    <p:extLst>
      <p:ext uri="{BB962C8B-B14F-4D97-AF65-F5344CB8AC3E}">
        <p14:creationId xmlns:p14="http://schemas.microsoft.com/office/powerpoint/2010/main" val="774623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A40727-E842-40F3-B163-AA80F4751946}"/>
              </a:ext>
            </a:extLst>
          </p:cNvPr>
          <p:cNvSpPr>
            <a:spLocks noGrp="1"/>
          </p:cNvSpPr>
          <p:nvPr>
            <p:ph type="dt" sz="half" idx="10"/>
          </p:nvPr>
        </p:nvSpPr>
        <p:spPr/>
        <p:txBody>
          <a:bodyPr/>
          <a:lstStyle>
            <a:lvl1pPr>
              <a:defRPr/>
            </a:lvl1pPr>
          </a:lstStyle>
          <a:p>
            <a:pPr>
              <a:defRPr/>
            </a:pPr>
            <a:fld id="{2617A76B-C7A2-4C9B-9105-4909B40D4EFD}" type="datetimeFigureOut">
              <a:rPr lang="en-US"/>
              <a:pPr>
                <a:defRPr/>
              </a:pPr>
              <a:t>11/29/2017</a:t>
            </a:fld>
            <a:endParaRPr lang="en-US" dirty="0"/>
          </a:p>
        </p:txBody>
      </p:sp>
      <p:sp>
        <p:nvSpPr>
          <p:cNvPr id="5" name="Footer Placeholder 4">
            <a:extLst>
              <a:ext uri="{FF2B5EF4-FFF2-40B4-BE49-F238E27FC236}">
                <a16:creationId xmlns:a16="http://schemas.microsoft.com/office/drawing/2014/main" id="{2C803BB8-0CBC-45F4-A096-831B29433B9F}"/>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055C84F-E9C9-4683-9124-09234710652B}"/>
              </a:ext>
            </a:extLst>
          </p:cNvPr>
          <p:cNvSpPr>
            <a:spLocks noGrp="1"/>
          </p:cNvSpPr>
          <p:nvPr>
            <p:ph type="sldNum" sz="quarter" idx="12"/>
          </p:nvPr>
        </p:nvSpPr>
        <p:spPr/>
        <p:txBody>
          <a:bodyPr/>
          <a:lstStyle>
            <a:lvl1pPr>
              <a:defRPr/>
            </a:lvl1pPr>
          </a:lstStyle>
          <a:p>
            <a:pPr>
              <a:defRPr/>
            </a:pPr>
            <a:fld id="{B0443B75-2DD0-42BC-AE6E-1FD57B8E61AB}" type="slidenum">
              <a:rPr lang="en-US"/>
              <a:pPr>
                <a:defRPr/>
              </a:pPr>
              <a:t>‹#›</a:t>
            </a:fld>
            <a:endParaRPr lang="en-US" dirty="0"/>
          </a:p>
        </p:txBody>
      </p:sp>
    </p:spTree>
    <p:extLst>
      <p:ext uri="{BB962C8B-B14F-4D97-AF65-F5344CB8AC3E}">
        <p14:creationId xmlns:p14="http://schemas.microsoft.com/office/powerpoint/2010/main" val="19064887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D19709-3885-48F1-A233-E9FF3619E8AF}"/>
              </a:ext>
            </a:extLst>
          </p:cNvPr>
          <p:cNvSpPr/>
          <p:nvPr/>
        </p:nvSpPr>
        <p:spPr>
          <a:xfrm>
            <a:off x="-19050" y="13177838"/>
            <a:ext cx="32929513" cy="117046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9C2B2C7A-6876-48EB-846D-EF3B74966889}"/>
              </a:ext>
            </a:extLst>
          </p:cNvPr>
          <p:cNvSpPr/>
          <p:nvPr/>
        </p:nvSpPr>
        <p:spPr>
          <a:xfrm>
            <a:off x="-19050" y="24882475"/>
            <a:ext cx="32929513" cy="38909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49615" y="14136826"/>
            <a:ext cx="28392120" cy="10728960"/>
          </a:xfrm>
        </p:spPr>
        <p:txBody>
          <a:bodyPr>
            <a:noAutofit/>
          </a:bodyPr>
          <a:lstStyle>
            <a:lvl1pPr algn="ctr">
              <a:lnSpc>
                <a:spcPct val="80000"/>
              </a:lnSpc>
              <a:defRPr sz="21600" b="0" spc="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2249615" y="24649782"/>
            <a:ext cx="28392120" cy="4285907"/>
          </a:xfrm>
        </p:spPr>
        <p:txBody>
          <a:bodyPr anchor="ctr"/>
          <a:lstStyle>
            <a:lvl1pPr marL="0" indent="0" algn="ctr">
              <a:buNone/>
              <a:defRPr sz="7200">
                <a:solidFill>
                  <a:srgbClr val="FFFFFF"/>
                </a:solidFill>
              </a:defRPr>
            </a:lvl1pPr>
            <a:lvl2pPr marL="1645920" indent="0">
              <a:buNone/>
              <a:defRPr sz="6480">
                <a:solidFill>
                  <a:schemeClr val="tx1">
                    <a:tint val="75000"/>
                  </a:schemeClr>
                </a:solidFill>
              </a:defRPr>
            </a:lvl2pPr>
            <a:lvl3pPr marL="3291840" indent="0">
              <a:buNone/>
              <a:defRPr sz="5760">
                <a:solidFill>
                  <a:schemeClr val="tx1">
                    <a:tint val="75000"/>
                  </a:schemeClr>
                </a:solidFill>
              </a:defRPr>
            </a:lvl3pPr>
            <a:lvl4pPr marL="4937760" indent="0">
              <a:buNone/>
              <a:defRPr sz="5040">
                <a:solidFill>
                  <a:schemeClr val="tx1">
                    <a:tint val="75000"/>
                  </a:schemeClr>
                </a:solidFill>
              </a:defRPr>
            </a:lvl4pPr>
            <a:lvl5pPr marL="6583680" indent="0">
              <a:buNone/>
              <a:defRPr sz="5040">
                <a:solidFill>
                  <a:schemeClr val="tx1">
                    <a:tint val="75000"/>
                  </a:schemeClr>
                </a:solidFill>
              </a:defRPr>
            </a:lvl5pPr>
            <a:lvl6pPr marL="8229600" indent="0">
              <a:buNone/>
              <a:defRPr sz="5040">
                <a:solidFill>
                  <a:schemeClr val="tx1">
                    <a:tint val="75000"/>
                  </a:schemeClr>
                </a:solidFill>
              </a:defRPr>
            </a:lvl6pPr>
            <a:lvl7pPr marL="9875520" indent="0">
              <a:buNone/>
              <a:defRPr sz="5040">
                <a:solidFill>
                  <a:schemeClr val="tx1">
                    <a:tint val="75000"/>
                  </a:schemeClr>
                </a:solidFill>
              </a:defRPr>
            </a:lvl7pPr>
            <a:lvl8pPr marL="11521440" indent="0">
              <a:buNone/>
              <a:defRPr sz="5040">
                <a:solidFill>
                  <a:schemeClr val="tx1">
                    <a:tint val="75000"/>
                  </a:schemeClr>
                </a:solidFill>
              </a:defRPr>
            </a:lvl8pPr>
            <a:lvl9pPr marL="13167360" indent="0">
              <a:buNone/>
              <a:defRPr sz="5040">
                <a:solidFill>
                  <a:schemeClr val="tx1">
                    <a:tint val="75000"/>
                  </a:schemeClr>
                </a:solidFill>
              </a:defRPr>
            </a:lvl9pPr>
          </a:lstStyle>
          <a:p>
            <a:pPr lvl="0"/>
            <a:r>
              <a:rPr lang="en-US"/>
              <a:t>Edit Master text styles</a:t>
            </a:r>
          </a:p>
        </p:txBody>
      </p:sp>
      <p:sp>
        <p:nvSpPr>
          <p:cNvPr id="6" name="Date Placeholder 3">
            <a:extLst>
              <a:ext uri="{FF2B5EF4-FFF2-40B4-BE49-F238E27FC236}">
                <a16:creationId xmlns:a16="http://schemas.microsoft.com/office/drawing/2014/main" id="{0D627A3D-1F49-4059-8229-9B920AA45287}"/>
              </a:ext>
            </a:extLst>
          </p:cNvPr>
          <p:cNvSpPr>
            <a:spLocks noGrp="1"/>
          </p:cNvSpPr>
          <p:nvPr>
            <p:ph type="dt" sz="half" idx="10"/>
          </p:nvPr>
        </p:nvSpPr>
        <p:spPr/>
        <p:txBody>
          <a:bodyPr/>
          <a:lstStyle>
            <a:lvl1pPr>
              <a:defRPr>
                <a:solidFill>
                  <a:schemeClr val="tx2"/>
                </a:solidFill>
              </a:defRPr>
            </a:lvl1pPr>
          </a:lstStyle>
          <a:p>
            <a:pPr>
              <a:defRPr/>
            </a:pPr>
            <a:fld id="{4AF065DC-80A9-4E2D-8115-7C0A43A0BEF8}" type="datetimeFigureOut">
              <a:rPr lang="en-US"/>
              <a:pPr>
                <a:defRPr/>
              </a:pPr>
              <a:t>11/29/2017</a:t>
            </a:fld>
            <a:endParaRPr lang="en-US" dirty="0"/>
          </a:p>
        </p:txBody>
      </p:sp>
      <p:sp>
        <p:nvSpPr>
          <p:cNvPr id="7" name="Footer Placeholder 4">
            <a:extLst>
              <a:ext uri="{FF2B5EF4-FFF2-40B4-BE49-F238E27FC236}">
                <a16:creationId xmlns:a16="http://schemas.microsoft.com/office/drawing/2014/main" id="{DAFC318A-DBEF-446D-8CF2-4788BA89D8E2}"/>
              </a:ext>
            </a:extLst>
          </p:cNvPr>
          <p:cNvSpPr>
            <a:spLocks noGrp="1"/>
          </p:cNvSpPr>
          <p:nvPr>
            <p:ph type="ftr" sz="quarter" idx="11"/>
          </p:nvPr>
        </p:nvSpPr>
        <p:spPr/>
        <p:txBody>
          <a:bodyPr/>
          <a:lstStyle>
            <a:lvl1pPr>
              <a:defRPr>
                <a:solidFill>
                  <a:schemeClr val="tx2"/>
                </a:solidFill>
              </a:defRPr>
            </a:lvl1pPr>
          </a:lstStyle>
          <a:p>
            <a:pPr>
              <a:defRPr/>
            </a:pPr>
            <a:endParaRPr lang="en-US" dirty="0"/>
          </a:p>
        </p:txBody>
      </p:sp>
      <p:sp>
        <p:nvSpPr>
          <p:cNvPr id="8" name="Slide Number Placeholder 5">
            <a:extLst>
              <a:ext uri="{FF2B5EF4-FFF2-40B4-BE49-F238E27FC236}">
                <a16:creationId xmlns:a16="http://schemas.microsoft.com/office/drawing/2014/main" id="{BFBF7271-3109-490C-B36D-3572F5F51FD8}"/>
              </a:ext>
            </a:extLst>
          </p:cNvPr>
          <p:cNvSpPr>
            <a:spLocks noGrp="1"/>
          </p:cNvSpPr>
          <p:nvPr>
            <p:ph type="sldNum" sz="quarter" idx="12"/>
          </p:nvPr>
        </p:nvSpPr>
        <p:spPr/>
        <p:txBody>
          <a:bodyPr/>
          <a:lstStyle>
            <a:lvl1pPr>
              <a:defRPr>
                <a:solidFill>
                  <a:schemeClr val="tx2"/>
                </a:solidFill>
              </a:defRPr>
            </a:lvl1pPr>
          </a:lstStyle>
          <a:p>
            <a:pPr>
              <a:defRPr/>
            </a:pPr>
            <a:fld id="{B04DBB71-4DED-474C-93F4-70882B5186D0}" type="slidenum">
              <a:rPr lang="en-US"/>
              <a:pPr>
                <a:defRPr/>
              </a:pPr>
              <a:t>‹#›</a:t>
            </a:fld>
            <a:endParaRPr lang="en-US" dirty="0"/>
          </a:p>
        </p:txBody>
      </p:sp>
    </p:spTree>
    <p:extLst>
      <p:ext uri="{BB962C8B-B14F-4D97-AF65-F5344CB8AC3E}">
        <p14:creationId xmlns:p14="http://schemas.microsoft.com/office/powerpoint/2010/main" val="1976020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68869" y="12874752"/>
            <a:ext cx="13167360" cy="26919936"/>
          </a:xfrm>
        </p:spPr>
        <p:txBody>
          <a:bodyPr/>
          <a:lstStyle>
            <a:lvl1pPr>
              <a:defRPr sz="7920"/>
            </a:lvl1pPr>
            <a:lvl2pPr>
              <a:defRPr sz="7200"/>
            </a:lvl2pPr>
            <a:lvl3pPr>
              <a:defRPr sz="6480"/>
            </a:lvl3pPr>
            <a:lvl4pPr>
              <a:defRPr sz="5760"/>
            </a:lvl4pPr>
            <a:lvl5pPr>
              <a:defRPr sz="5760"/>
            </a:lvl5pPr>
            <a:lvl6pPr>
              <a:defRPr sz="5760"/>
            </a:lvl6pPr>
            <a:lvl7pPr>
              <a:defRPr sz="5760"/>
            </a:lvl7pPr>
            <a:lvl8pPr>
              <a:defRPr sz="5760"/>
            </a:lvl8pPr>
            <a:lvl9pPr>
              <a:defRPr sz="57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7282160" y="12874752"/>
            <a:ext cx="13167360" cy="26919936"/>
          </a:xfrm>
        </p:spPr>
        <p:txBody>
          <a:bodyPr/>
          <a:lstStyle>
            <a:lvl1pPr>
              <a:defRPr sz="7920"/>
            </a:lvl1pPr>
            <a:lvl2pPr>
              <a:defRPr sz="7200"/>
            </a:lvl2pPr>
            <a:lvl3pPr>
              <a:defRPr sz="6480"/>
            </a:lvl3pPr>
            <a:lvl4pPr>
              <a:defRPr sz="5760"/>
            </a:lvl4pPr>
            <a:lvl5pPr>
              <a:defRPr sz="5760"/>
            </a:lvl5pPr>
            <a:lvl6pPr>
              <a:defRPr sz="5760"/>
            </a:lvl6pPr>
            <a:lvl7pPr>
              <a:defRPr sz="5760"/>
            </a:lvl7pPr>
            <a:lvl8pPr>
              <a:defRPr sz="5760"/>
            </a:lvl8pPr>
            <a:lvl9pPr>
              <a:defRPr sz="57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B106B3BB-DE3A-4628-90BA-1D0B173E6179}"/>
              </a:ext>
            </a:extLst>
          </p:cNvPr>
          <p:cNvSpPr>
            <a:spLocks noGrp="1"/>
          </p:cNvSpPr>
          <p:nvPr>
            <p:ph type="dt" sz="half" idx="10"/>
          </p:nvPr>
        </p:nvSpPr>
        <p:spPr/>
        <p:txBody>
          <a:bodyPr/>
          <a:lstStyle>
            <a:lvl1pPr>
              <a:defRPr/>
            </a:lvl1pPr>
          </a:lstStyle>
          <a:p>
            <a:pPr>
              <a:defRPr/>
            </a:pPr>
            <a:fld id="{9F7709E8-E931-43FE-87CB-9C3EFADF5BA4}" type="datetimeFigureOut">
              <a:rPr lang="en-US"/>
              <a:pPr>
                <a:defRPr/>
              </a:pPr>
              <a:t>11/29/2017</a:t>
            </a:fld>
            <a:endParaRPr lang="en-US" dirty="0"/>
          </a:p>
        </p:txBody>
      </p:sp>
      <p:sp>
        <p:nvSpPr>
          <p:cNvPr id="6" name="Footer Placeholder 4">
            <a:extLst>
              <a:ext uri="{FF2B5EF4-FFF2-40B4-BE49-F238E27FC236}">
                <a16:creationId xmlns:a16="http://schemas.microsoft.com/office/drawing/2014/main" id="{EC52B9A7-9923-48D7-AB22-88F00614147B}"/>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20FD3729-B66E-4B43-BEDD-398BA96DA0AB}"/>
              </a:ext>
            </a:extLst>
          </p:cNvPr>
          <p:cNvSpPr>
            <a:spLocks noGrp="1"/>
          </p:cNvSpPr>
          <p:nvPr>
            <p:ph type="sldNum" sz="quarter" idx="12"/>
          </p:nvPr>
        </p:nvSpPr>
        <p:spPr/>
        <p:txBody>
          <a:bodyPr/>
          <a:lstStyle>
            <a:lvl1pPr>
              <a:defRPr/>
            </a:lvl1pPr>
          </a:lstStyle>
          <a:p>
            <a:pPr>
              <a:defRPr/>
            </a:pPr>
            <a:fld id="{51276304-5ABA-4C97-9B28-A180A986697F}" type="slidenum">
              <a:rPr lang="en-US"/>
              <a:pPr>
                <a:defRPr/>
              </a:pPr>
              <a:t>‹#›</a:t>
            </a:fld>
            <a:endParaRPr lang="en-US" dirty="0"/>
          </a:p>
        </p:txBody>
      </p:sp>
    </p:spTree>
    <p:extLst>
      <p:ext uri="{BB962C8B-B14F-4D97-AF65-F5344CB8AC3E}">
        <p14:creationId xmlns:p14="http://schemas.microsoft.com/office/powerpoint/2010/main" val="2344199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68880" y="12246208"/>
            <a:ext cx="13167360" cy="4755802"/>
          </a:xfrm>
        </p:spPr>
        <p:txBody>
          <a:bodyPr anchor="ctr"/>
          <a:lstStyle>
            <a:lvl1pPr marL="0" indent="0">
              <a:buNone/>
              <a:defRPr sz="720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468880" y="17002022"/>
            <a:ext cx="13167360" cy="22823424"/>
          </a:xfrm>
        </p:spPr>
        <p:txBody>
          <a:bodyPr/>
          <a:lstStyle>
            <a:lvl1pPr>
              <a:defRPr sz="7920"/>
            </a:lvl1pPr>
            <a:lvl2pPr>
              <a:defRPr sz="7200"/>
            </a:lvl2pPr>
            <a:lvl3pPr>
              <a:defRPr sz="6480"/>
            </a:lvl3pPr>
            <a:lvl4pPr>
              <a:defRPr sz="5760"/>
            </a:lvl4pPr>
            <a:lvl5pPr>
              <a:defRPr sz="5760"/>
            </a:lvl5pPr>
            <a:lvl6pPr>
              <a:defRPr sz="5760"/>
            </a:lvl6pPr>
            <a:lvl7pPr>
              <a:defRPr sz="5760"/>
            </a:lvl7pPr>
            <a:lvl8pPr>
              <a:defRPr sz="5760"/>
            </a:lvl8pPr>
            <a:lvl9pPr>
              <a:defRPr sz="57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7281541" y="12246208"/>
            <a:ext cx="13167360" cy="4755802"/>
          </a:xfrm>
        </p:spPr>
        <p:txBody>
          <a:bodyPr anchor="ctr"/>
          <a:lstStyle>
            <a:lvl1pPr marL="0" indent="0">
              <a:buNone/>
              <a:defRPr sz="720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7281541" y="17002010"/>
            <a:ext cx="13167360" cy="22823424"/>
          </a:xfrm>
        </p:spPr>
        <p:txBody>
          <a:bodyPr/>
          <a:lstStyle>
            <a:lvl1pPr>
              <a:defRPr sz="7920"/>
            </a:lvl1pPr>
            <a:lvl2pPr>
              <a:defRPr sz="7200"/>
            </a:lvl2pPr>
            <a:lvl3pPr>
              <a:defRPr sz="6480"/>
            </a:lvl3pPr>
            <a:lvl4pPr>
              <a:defRPr sz="5760"/>
            </a:lvl4pPr>
            <a:lvl5pPr>
              <a:defRPr sz="5760"/>
            </a:lvl5pPr>
            <a:lvl6pPr>
              <a:defRPr sz="5760"/>
            </a:lvl6pPr>
            <a:lvl7pPr>
              <a:defRPr sz="5760"/>
            </a:lvl7pPr>
            <a:lvl8pPr>
              <a:defRPr sz="5760"/>
            </a:lvl8pPr>
            <a:lvl9pPr>
              <a:defRPr sz="57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E5CF6957-4FF3-4E80-B6A9-448D3B9C85EC}"/>
              </a:ext>
            </a:extLst>
          </p:cNvPr>
          <p:cNvSpPr>
            <a:spLocks noGrp="1"/>
          </p:cNvSpPr>
          <p:nvPr>
            <p:ph type="dt" sz="half" idx="10"/>
          </p:nvPr>
        </p:nvSpPr>
        <p:spPr/>
        <p:txBody>
          <a:bodyPr/>
          <a:lstStyle>
            <a:lvl1pPr>
              <a:defRPr/>
            </a:lvl1pPr>
          </a:lstStyle>
          <a:p>
            <a:pPr>
              <a:defRPr/>
            </a:pPr>
            <a:fld id="{BE28BF90-E32C-4C73-8511-A93038759631}" type="datetimeFigureOut">
              <a:rPr lang="en-US"/>
              <a:pPr>
                <a:defRPr/>
              </a:pPr>
              <a:t>11/29/2017</a:t>
            </a:fld>
            <a:endParaRPr lang="en-US" dirty="0"/>
          </a:p>
        </p:txBody>
      </p:sp>
      <p:sp>
        <p:nvSpPr>
          <p:cNvPr id="8" name="Footer Placeholder 4">
            <a:extLst>
              <a:ext uri="{FF2B5EF4-FFF2-40B4-BE49-F238E27FC236}">
                <a16:creationId xmlns:a16="http://schemas.microsoft.com/office/drawing/2014/main" id="{23F3833E-7427-403F-8540-82AAC69353AD}"/>
              </a:ext>
            </a:extLst>
          </p:cNvPr>
          <p:cNvSpPr>
            <a:spLocks noGrp="1"/>
          </p:cNvSpPr>
          <p:nvPr>
            <p:ph type="ftr" sz="quarter" idx="11"/>
          </p:nvPr>
        </p:nvSpPr>
        <p:spPr/>
        <p:txBody>
          <a:bodyPr/>
          <a:lstStyle>
            <a:lvl1pPr>
              <a:defRPr/>
            </a:lvl1pPr>
          </a:lstStyle>
          <a:p>
            <a:pPr>
              <a:defRPr/>
            </a:pPr>
            <a:endParaRPr lang="en-US" dirty="0"/>
          </a:p>
        </p:txBody>
      </p:sp>
      <p:sp>
        <p:nvSpPr>
          <p:cNvPr id="9" name="Slide Number Placeholder 5">
            <a:extLst>
              <a:ext uri="{FF2B5EF4-FFF2-40B4-BE49-F238E27FC236}">
                <a16:creationId xmlns:a16="http://schemas.microsoft.com/office/drawing/2014/main" id="{D7DE067E-50E0-4A6D-9DE8-16FE2C281C67}"/>
              </a:ext>
            </a:extLst>
          </p:cNvPr>
          <p:cNvSpPr>
            <a:spLocks noGrp="1"/>
          </p:cNvSpPr>
          <p:nvPr>
            <p:ph type="sldNum" sz="quarter" idx="12"/>
          </p:nvPr>
        </p:nvSpPr>
        <p:spPr/>
        <p:txBody>
          <a:bodyPr/>
          <a:lstStyle>
            <a:lvl1pPr>
              <a:defRPr/>
            </a:lvl1pPr>
          </a:lstStyle>
          <a:p>
            <a:pPr>
              <a:defRPr/>
            </a:pPr>
            <a:fld id="{177BCBBA-D96E-4D39-AC49-DA5371CEBC42}" type="slidenum">
              <a:rPr lang="en-US"/>
              <a:pPr>
                <a:defRPr/>
              </a:pPr>
              <a:t>‹#›</a:t>
            </a:fld>
            <a:endParaRPr lang="en-US" dirty="0"/>
          </a:p>
        </p:txBody>
      </p:sp>
    </p:spTree>
    <p:extLst>
      <p:ext uri="{BB962C8B-B14F-4D97-AF65-F5344CB8AC3E}">
        <p14:creationId xmlns:p14="http://schemas.microsoft.com/office/powerpoint/2010/main" val="273066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A458992E-A8CC-4315-B95A-37BE6FA9C8AC}"/>
              </a:ext>
            </a:extLst>
          </p:cNvPr>
          <p:cNvSpPr>
            <a:spLocks noGrp="1"/>
          </p:cNvSpPr>
          <p:nvPr>
            <p:ph type="dt" sz="half" idx="10"/>
          </p:nvPr>
        </p:nvSpPr>
        <p:spPr/>
        <p:txBody>
          <a:bodyPr/>
          <a:lstStyle>
            <a:lvl1pPr>
              <a:defRPr/>
            </a:lvl1pPr>
          </a:lstStyle>
          <a:p>
            <a:pPr>
              <a:defRPr/>
            </a:pPr>
            <a:fld id="{8D0A0F36-28C0-4FD8-820F-1BCDB7A1F5F1}" type="datetimeFigureOut">
              <a:rPr lang="en-US"/>
              <a:pPr>
                <a:defRPr/>
              </a:pPr>
              <a:t>11/29/2017</a:t>
            </a:fld>
            <a:endParaRPr lang="en-US" dirty="0"/>
          </a:p>
        </p:txBody>
      </p:sp>
      <p:sp>
        <p:nvSpPr>
          <p:cNvPr id="4" name="Footer Placeholder 4">
            <a:extLst>
              <a:ext uri="{FF2B5EF4-FFF2-40B4-BE49-F238E27FC236}">
                <a16:creationId xmlns:a16="http://schemas.microsoft.com/office/drawing/2014/main" id="{01B3857B-5872-47A0-9105-0092BD93D197}"/>
              </a:ext>
            </a:extLst>
          </p:cNvPr>
          <p:cNvSpPr>
            <a:spLocks noGrp="1"/>
          </p:cNvSpPr>
          <p:nvPr>
            <p:ph type="ftr" sz="quarter" idx="11"/>
          </p:nvPr>
        </p:nvSpPr>
        <p:spPr/>
        <p:txBody>
          <a:bodyPr/>
          <a:lstStyle>
            <a:lvl1pPr>
              <a:defRPr/>
            </a:lvl1pPr>
          </a:lstStyle>
          <a:p>
            <a:pPr>
              <a:defRPr/>
            </a:pPr>
            <a:endParaRPr lang="en-US" dirty="0"/>
          </a:p>
        </p:txBody>
      </p:sp>
      <p:sp>
        <p:nvSpPr>
          <p:cNvPr id="5" name="Slide Number Placeholder 5">
            <a:extLst>
              <a:ext uri="{FF2B5EF4-FFF2-40B4-BE49-F238E27FC236}">
                <a16:creationId xmlns:a16="http://schemas.microsoft.com/office/drawing/2014/main" id="{45E5D740-D796-47D5-AA51-CB3ABF27547D}"/>
              </a:ext>
            </a:extLst>
          </p:cNvPr>
          <p:cNvSpPr>
            <a:spLocks noGrp="1"/>
          </p:cNvSpPr>
          <p:nvPr>
            <p:ph type="sldNum" sz="quarter" idx="12"/>
          </p:nvPr>
        </p:nvSpPr>
        <p:spPr/>
        <p:txBody>
          <a:bodyPr/>
          <a:lstStyle>
            <a:lvl1pPr>
              <a:defRPr/>
            </a:lvl1pPr>
          </a:lstStyle>
          <a:p>
            <a:pPr>
              <a:defRPr/>
            </a:pPr>
            <a:fld id="{82A4B76C-6214-4A4A-8688-C14249224DA5}" type="slidenum">
              <a:rPr lang="en-US"/>
              <a:pPr>
                <a:defRPr/>
              </a:pPr>
              <a:t>‹#›</a:t>
            </a:fld>
            <a:endParaRPr lang="en-US" dirty="0"/>
          </a:p>
        </p:txBody>
      </p:sp>
    </p:spTree>
    <p:extLst>
      <p:ext uri="{BB962C8B-B14F-4D97-AF65-F5344CB8AC3E}">
        <p14:creationId xmlns:p14="http://schemas.microsoft.com/office/powerpoint/2010/main" val="249698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20304" y="7518400"/>
            <a:ext cx="3682603"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17207" y="7518400"/>
            <a:ext cx="3683794" cy="354181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10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7D6978-51DB-4E9F-B74D-5F4DE383C09E}"/>
              </a:ext>
            </a:extLst>
          </p:cNvPr>
          <p:cNvSpPr>
            <a:spLocks noGrp="1"/>
          </p:cNvSpPr>
          <p:nvPr>
            <p:ph type="dt" sz="half" idx="10"/>
          </p:nvPr>
        </p:nvSpPr>
        <p:spPr/>
        <p:txBody>
          <a:bodyPr/>
          <a:lstStyle>
            <a:lvl1pPr>
              <a:defRPr/>
            </a:lvl1pPr>
          </a:lstStyle>
          <a:p>
            <a:pPr>
              <a:defRPr/>
            </a:pPr>
            <a:fld id="{9125EABC-6624-4ABA-81AD-74D87B394083}" type="datetimeFigureOut">
              <a:rPr lang="en-US"/>
              <a:pPr>
                <a:defRPr/>
              </a:pPr>
              <a:t>11/29/2017</a:t>
            </a:fld>
            <a:endParaRPr lang="en-US" dirty="0"/>
          </a:p>
        </p:txBody>
      </p:sp>
      <p:sp>
        <p:nvSpPr>
          <p:cNvPr id="3" name="Footer Placeholder 2">
            <a:extLst>
              <a:ext uri="{FF2B5EF4-FFF2-40B4-BE49-F238E27FC236}">
                <a16:creationId xmlns:a16="http://schemas.microsoft.com/office/drawing/2014/main" id="{44981DCD-33D5-475D-A80E-BCAA52F8D172}"/>
              </a:ext>
            </a:extLst>
          </p:cNvPr>
          <p:cNvSpPr>
            <a:spLocks noGrp="1"/>
          </p:cNvSpPr>
          <p:nvPr>
            <p:ph type="ftr" sz="quarter" idx="11"/>
          </p:nvPr>
        </p:nvSpPr>
        <p:spPr/>
        <p:txBody>
          <a:bodyPr/>
          <a:lstStyle>
            <a:lvl1pPr>
              <a:defRPr/>
            </a:lvl1pPr>
          </a:lstStyle>
          <a:p>
            <a:pPr>
              <a:defRPr/>
            </a:pPr>
            <a:endParaRPr lang="en-US" dirty="0"/>
          </a:p>
        </p:txBody>
      </p:sp>
      <p:sp>
        <p:nvSpPr>
          <p:cNvPr id="4" name="Slide Number Placeholder 3">
            <a:extLst>
              <a:ext uri="{FF2B5EF4-FFF2-40B4-BE49-F238E27FC236}">
                <a16:creationId xmlns:a16="http://schemas.microsoft.com/office/drawing/2014/main" id="{C9AB2327-1DEA-4E40-AF45-0FAA6342D066}"/>
              </a:ext>
            </a:extLst>
          </p:cNvPr>
          <p:cNvSpPr>
            <a:spLocks noGrp="1"/>
          </p:cNvSpPr>
          <p:nvPr>
            <p:ph type="sldNum" sz="quarter" idx="12"/>
          </p:nvPr>
        </p:nvSpPr>
        <p:spPr/>
        <p:txBody>
          <a:bodyPr/>
          <a:lstStyle>
            <a:lvl1pPr>
              <a:defRPr/>
            </a:lvl1pPr>
          </a:lstStyle>
          <a:p>
            <a:pPr>
              <a:defRPr/>
            </a:pPr>
            <a:fld id="{280D8447-6F6C-4B4C-9445-035F0ADEDD3A}" type="slidenum">
              <a:rPr lang="en-US"/>
              <a:pPr>
                <a:defRPr/>
              </a:pPr>
              <a:t>‹#›</a:t>
            </a:fld>
            <a:endParaRPr lang="en-US" dirty="0"/>
          </a:p>
        </p:txBody>
      </p:sp>
    </p:spTree>
    <p:extLst>
      <p:ext uri="{BB962C8B-B14F-4D97-AF65-F5344CB8AC3E}">
        <p14:creationId xmlns:p14="http://schemas.microsoft.com/office/powerpoint/2010/main" val="456180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68880" y="13752576"/>
            <a:ext cx="16459200" cy="24579072"/>
          </a:xfrm>
        </p:spPr>
        <p:txBody>
          <a:bodyPr/>
          <a:lstStyle>
            <a:lvl1pPr>
              <a:defRPr sz="7920"/>
            </a:lvl1pPr>
            <a:lvl2pPr>
              <a:defRPr sz="7200"/>
            </a:lvl2pPr>
            <a:lvl3pPr>
              <a:defRPr sz="6480"/>
            </a:lvl3pPr>
            <a:lvl4pPr>
              <a:defRPr sz="5760"/>
            </a:lvl4pPr>
            <a:lvl5pPr>
              <a:defRPr sz="5760"/>
            </a:lvl5pPr>
            <a:lvl6pPr>
              <a:defRPr sz="5760"/>
            </a:lvl6pPr>
            <a:lvl7pPr>
              <a:defRPr sz="5760"/>
            </a:lvl7pPr>
            <a:lvl8pPr>
              <a:defRPr sz="5760"/>
            </a:lvl8pPr>
            <a:lvl9pPr>
              <a:defRPr sz="57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213245" y="13743920"/>
            <a:ext cx="9217152" cy="21966842"/>
          </a:xfrm>
        </p:spPr>
        <p:txBody>
          <a:bodyPr/>
          <a:lstStyle>
            <a:lvl1pPr marL="0" indent="0">
              <a:lnSpc>
                <a:spcPct val="95000"/>
              </a:lnSpc>
              <a:buNone/>
              <a:defRPr sz="6120"/>
            </a:lvl1pPr>
            <a:lvl2pPr marL="1645920" indent="0">
              <a:buNone/>
              <a:defRPr sz="4320"/>
            </a:lvl2pPr>
            <a:lvl3pPr marL="3291840" indent="0">
              <a:buNone/>
              <a:defRPr sz="3600"/>
            </a:lvl3pPr>
            <a:lvl4pPr marL="4937760" indent="0">
              <a:buNone/>
              <a:defRPr sz="3240"/>
            </a:lvl4pPr>
            <a:lvl5pPr marL="6583680" indent="0">
              <a:buNone/>
              <a:defRPr sz="3240"/>
            </a:lvl5pPr>
            <a:lvl6pPr marL="8229600" indent="0">
              <a:buNone/>
              <a:defRPr sz="3240"/>
            </a:lvl6pPr>
            <a:lvl7pPr marL="9875520" indent="0">
              <a:buNone/>
              <a:defRPr sz="3240"/>
            </a:lvl7pPr>
            <a:lvl8pPr marL="11521440" indent="0">
              <a:buNone/>
              <a:defRPr sz="3240"/>
            </a:lvl8pPr>
            <a:lvl9pPr marL="13167360" indent="0">
              <a:buNone/>
              <a:defRPr sz="3240"/>
            </a:lvl9pPr>
          </a:lstStyle>
          <a:p>
            <a:pPr lvl="0"/>
            <a:r>
              <a:rPr lang="en-US"/>
              <a:t>Edit Master text styles</a:t>
            </a:r>
          </a:p>
        </p:txBody>
      </p:sp>
      <p:sp>
        <p:nvSpPr>
          <p:cNvPr id="5" name="Date Placeholder 3">
            <a:extLst>
              <a:ext uri="{FF2B5EF4-FFF2-40B4-BE49-F238E27FC236}">
                <a16:creationId xmlns:a16="http://schemas.microsoft.com/office/drawing/2014/main" id="{C79BB5C4-640A-46E1-992B-5286849C61AC}"/>
              </a:ext>
            </a:extLst>
          </p:cNvPr>
          <p:cNvSpPr>
            <a:spLocks noGrp="1"/>
          </p:cNvSpPr>
          <p:nvPr>
            <p:ph type="dt" sz="half" idx="10"/>
          </p:nvPr>
        </p:nvSpPr>
        <p:spPr/>
        <p:txBody>
          <a:bodyPr/>
          <a:lstStyle>
            <a:lvl1pPr>
              <a:defRPr/>
            </a:lvl1pPr>
          </a:lstStyle>
          <a:p>
            <a:pPr>
              <a:defRPr/>
            </a:pPr>
            <a:fld id="{0CEAA8C9-A0A8-4C51-A0CD-ABC715BA48D9}" type="datetimeFigureOut">
              <a:rPr lang="en-US"/>
              <a:pPr>
                <a:defRPr/>
              </a:pPr>
              <a:t>11/29/2017</a:t>
            </a:fld>
            <a:endParaRPr lang="en-US" dirty="0"/>
          </a:p>
        </p:txBody>
      </p:sp>
      <p:sp>
        <p:nvSpPr>
          <p:cNvPr id="6" name="Footer Placeholder 4">
            <a:extLst>
              <a:ext uri="{FF2B5EF4-FFF2-40B4-BE49-F238E27FC236}">
                <a16:creationId xmlns:a16="http://schemas.microsoft.com/office/drawing/2014/main" id="{98E9FED6-8D9D-4186-BA47-C28CD94FC06D}"/>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1E39EEEB-9A20-4620-B498-3191240C4C05}"/>
              </a:ext>
            </a:extLst>
          </p:cNvPr>
          <p:cNvSpPr>
            <a:spLocks noGrp="1"/>
          </p:cNvSpPr>
          <p:nvPr>
            <p:ph type="sldNum" sz="quarter" idx="12"/>
          </p:nvPr>
        </p:nvSpPr>
        <p:spPr/>
        <p:txBody>
          <a:bodyPr/>
          <a:lstStyle>
            <a:lvl1pPr>
              <a:defRPr/>
            </a:lvl1pPr>
          </a:lstStyle>
          <a:p>
            <a:pPr>
              <a:defRPr/>
            </a:pPr>
            <a:fld id="{1AD53E34-A4C4-4573-87F5-8AAF9D7166FC}" type="slidenum">
              <a:rPr lang="en-US"/>
              <a:pPr>
                <a:defRPr/>
              </a:pPr>
              <a:t>‹#›</a:t>
            </a:fld>
            <a:endParaRPr lang="en-US" dirty="0"/>
          </a:p>
        </p:txBody>
      </p:sp>
    </p:spTree>
    <p:extLst>
      <p:ext uri="{BB962C8B-B14F-4D97-AF65-F5344CB8AC3E}">
        <p14:creationId xmlns:p14="http://schemas.microsoft.com/office/powerpoint/2010/main" val="33447475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468880" y="14153562"/>
            <a:ext cx="17117568" cy="24579072"/>
          </a:xfrm>
          <a:solidFill>
            <a:schemeClr val="tx2">
              <a:lumMod val="60000"/>
              <a:lumOff val="40000"/>
            </a:schemeClr>
          </a:solidFill>
        </p:spPr>
        <p:txBody>
          <a:bodyPr tIns="365760" rtlCol="0">
            <a:normAutofit/>
          </a:bodyPr>
          <a:lstStyle>
            <a:lvl1pPr marL="0" indent="0" algn="ctr">
              <a:buNone/>
              <a:defRPr sz="11520">
                <a:solidFill>
                  <a:schemeClr val="tx1">
                    <a:lumMod val="50000"/>
                  </a:schemeClr>
                </a:solidFill>
              </a:defRPr>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pPr lvl="0"/>
            <a:r>
              <a:rPr lang="en-US" noProof="0" dirty="0"/>
              <a:t>Click icon to add picture</a:t>
            </a:r>
          </a:p>
        </p:txBody>
      </p:sp>
      <p:sp>
        <p:nvSpPr>
          <p:cNvPr id="4" name="Text Placeholder 3"/>
          <p:cNvSpPr>
            <a:spLocks noGrp="1"/>
          </p:cNvSpPr>
          <p:nvPr>
            <p:ph type="body" sz="half" idx="2"/>
          </p:nvPr>
        </p:nvSpPr>
        <p:spPr>
          <a:xfrm>
            <a:off x="21187264" y="13763974"/>
            <a:ext cx="9217152" cy="21945600"/>
          </a:xfrm>
        </p:spPr>
        <p:txBody>
          <a:bodyPr/>
          <a:lstStyle>
            <a:lvl1pPr marL="0" indent="0">
              <a:lnSpc>
                <a:spcPct val="95000"/>
              </a:lnSpc>
              <a:buNone/>
              <a:defRPr sz="6120"/>
            </a:lvl1pPr>
            <a:lvl2pPr marL="1645920" indent="0">
              <a:buNone/>
              <a:defRPr sz="4320"/>
            </a:lvl2pPr>
            <a:lvl3pPr marL="3291840" indent="0">
              <a:buNone/>
              <a:defRPr sz="3600"/>
            </a:lvl3pPr>
            <a:lvl4pPr marL="4937760" indent="0">
              <a:buNone/>
              <a:defRPr sz="3240"/>
            </a:lvl4pPr>
            <a:lvl5pPr marL="6583680" indent="0">
              <a:buNone/>
              <a:defRPr sz="3240"/>
            </a:lvl5pPr>
            <a:lvl6pPr marL="8229600" indent="0">
              <a:buNone/>
              <a:defRPr sz="3240"/>
            </a:lvl6pPr>
            <a:lvl7pPr marL="9875520" indent="0">
              <a:buNone/>
              <a:defRPr sz="3240"/>
            </a:lvl7pPr>
            <a:lvl8pPr marL="11521440" indent="0">
              <a:buNone/>
              <a:defRPr sz="3240"/>
            </a:lvl8pPr>
            <a:lvl9pPr marL="13167360" indent="0">
              <a:buNone/>
              <a:defRPr sz="3240"/>
            </a:lvl9pPr>
          </a:lstStyle>
          <a:p>
            <a:pPr lvl="0"/>
            <a:r>
              <a:rPr lang="en-US"/>
              <a:t>Edit Master text styles</a:t>
            </a:r>
          </a:p>
        </p:txBody>
      </p:sp>
      <p:sp>
        <p:nvSpPr>
          <p:cNvPr id="5" name="Date Placeholder 3">
            <a:extLst>
              <a:ext uri="{FF2B5EF4-FFF2-40B4-BE49-F238E27FC236}">
                <a16:creationId xmlns:a16="http://schemas.microsoft.com/office/drawing/2014/main" id="{9D7394EE-F0F9-49AC-B5D9-5ECFFB163DD4}"/>
              </a:ext>
            </a:extLst>
          </p:cNvPr>
          <p:cNvSpPr>
            <a:spLocks noGrp="1"/>
          </p:cNvSpPr>
          <p:nvPr>
            <p:ph type="dt" sz="half" idx="10"/>
          </p:nvPr>
        </p:nvSpPr>
        <p:spPr/>
        <p:txBody>
          <a:bodyPr/>
          <a:lstStyle>
            <a:lvl1pPr>
              <a:defRPr/>
            </a:lvl1pPr>
          </a:lstStyle>
          <a:p>
            <a:pPr>
              <a:defRPr/>
            </a:pPr>
            <a:fld id="{175222BD-5381-43F1-9CC1-70A88D40B4AB}" type="datetimeFigureOut">
              <a:rPr lang="en-US"/>
              <a:pPr>
                <a:defRPr/>
              </a:pPr>
              <a:t>11/29/2017</a:t>
            </a:fld>
            <a:endParaRPr lang="en-US" dirty="0"/>
          </a:p>
        </p:txBody>
      </p:sp>
      <p:sp>
        <p:nvSpPr>
          <p:cNvPr id="6" name="Footer Placeholder 4">
            <a:extLst>
              <a:ext uri="{FF2B5EF4-FFF2-40B4-BE49-F238E27FC236}">
                <a16:creationId xmlns:a16="http://schemas.microsoft.com/office/drawing/2014/main" id="{6363A9C3-3502-4BFC-B08A-05017A865427}"/>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5D679117-2808-4B37-89FD-D345316C52BF}"/>
              </a:ext>
            </a:extLst>
          </p:cNvPr>
          <p:cNvSpPr>
            <a:spLocks noGrp="1"/>
          </p:cNvSpPr>
          <p:nvPr>
            <p:ph type="sldNum" sz="quarter" idx="12"/>
          </p:nvPr>
        </p:nvSpPr>
        <p:spPr/>
        <p:txBody>
          <a:bodyPr/>
          <a:lstStyle>
            <a:lvl1pPr>
              <a:defRPr/>
            </a:lvl1pPr>
          </a:lstStyle>
          <a:p>
            <a:pPr>
              <a:defRPr/>
            </a:pPr>
            <a:fld id="{4BCD53F0-F337-447A-8094-27F46FFEF7FF}" type="slidenum">
              <a:rPr lang="en-US"/>
              <a:pPr>
                <a:defRPr/>
              </a:pPr>
              <a:t>‹#›</a:t>
            </a:fld>
            <a:endParaRPr lang="en-US" dirty="0"/>
          </a:p>
        </p:txBody>
      </p:sp>
    </p:spTree>
    <p:extLst>
      <p:ext uri="{BB962C8B-B14F-4D97-AF65-F5344CB8AC3E}">
        <p14:creationId xmlns:p14="http://schemas.microsoft.com/office/powerpoint/2010/main" val="2055751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FDC3E3-9A76-4F11-8DBF-10ABB243FE06}"/>
              </a:ext>
            </a:extLst>
          </p:cNvPr>
          <p:cNvSpPr>
            <a:spLocks noGrp="1"/>
          </p:cNvSpPr>
          <p:nvPr>
            <p:ph type="dt" sz="half" idx="10"/>
          </p:nvPr>
        </p:nvSpPr>
        <p:spPr/>
        <p:txBody>
          <a:bodyPr/>
          <a:lstStyle>
            <a:lvl1pPr>
              <a:defRPr/>
            </a:lvl1pPr>
          </a:lstStyle>
          <a:p>
            <a:pPr>
              <a:defRPr/>
            </a:pPr>
            <a:fld id="{0B642721-8FC7-420E-AD71-85C5E491EEDE}" type="datetimeFigureOut">
              <a:rPr lang="en-US"/>
              <a:pPr>
                <a:defRPr/>
              </a:pPr>
              <a:t>11/29/2017</a:t>
            </a:fld>
            <a:endParaRPr lang="en-US" dirty="0"/>
          </a:p>
        </p:txBody>
      </p:sp>
      <p:sp>
        <p:nvSpPr>
          <p:cNvPr id="5" name="Footer Placeholder 4">
            <a:extLst>
              <a:ext uri="{FF2B5EF4-FFF2-40B4-BE49-F238E27FC236}">
                <a16:creationId xmlns:a16="http://schemas.microsoft.com/office/drawing/2014/main" id="{8A710AA0-8180-4CD8-9A65-B6172378B800}"/>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0A5592D8-0BC9-41EF-ADDC-48C75907B5F1}"/>
              </a:ext>
            </a:extLst>
          </p:cNvPr>
          <p:cNvSpPr>
            <a:spLocks noGrp="1"/>
          </p:cNvSpPr>
          <p:nvPr>
            <p:ph type="sldNum" sz="quarter" idx="12"/>
          </p:nvPr>
        </p:nvSpPr>
        <p:spPr/>
        <p:txBody>
          <a:bodyPr/>
          <a:lstStyle>
            <a:lvl1pPr>
              <a:defRPr/>
            </a:lvl1pPr>
          </a:lstStyle>
          <a:p>
            <a:pPr>
              <a:defRPr/>
            </a:pPr>
            <a:fld id="{AF8EE4ED-CBE2-4EC0-9C80-AB6148584DA4}" type="slidenum">
              <a:rPr lang="en-US"/>
              <a:pPr>
                <a:defRPr/>
              </a:pPr>
              <a:t>‹#›</a:t>
            </a:fld>
            <a:endParaRPr lang="en-US" dirty="0"/>
          </a:p>
        </p:txBody>
      </p:sp>
    </p:spTree>
    <p:extLst>
      <p:ext uri="{BB962C8B-B14F-4D97-AF65-F5344CB8AC3E}">
        <p14:creationId xmlns:p14="http://schemas.microsoft.com/office/powerpoint/2010/main" val="1826324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9C481B-B491-467A-8670-30342704326B}"/>
              </a:ext>
            </a:extLst>
          </p:cNvPr>
          <p:cNvSpPr/>
          <p:nvPr/>
        </p:nvSpPr>
        <p:spPr>
          <a:xfrm>
            <a:off x="24352250" y="0"/>
            <a:ext cx="7407275" cy="4389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24733687" y="3901440"/>
            <a:ext cx="6486426" cy="36088320"/>
          </a:xfrm>
        </p:spPr>
        <p:txBody>
          <a:bodyPr vert="eaVert"/>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263140" y="3901440"/>
            <a:ext cx="21527885" cy="3608832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47E6EBBF-79E8-48D9-93D1-42CB912DDAAC}"/>
              </a:ext>
            </a:extLst>
          </p:cNvPr>
          <p:cNvSpPr>
            <a:spLocks noGrp="1"/>
          </p:cNvSpPr>
          <p:nvPr>
            <p:ph type="dt" sz="half" idx="10"/>
          </p:nvPr>
        </p:nvSpPr>
        <p:spPr>
          <a:xfrm>
            <a:off x="2263775" y="41106725"/>
            <a:ext cx="7405688" cy="2336800"/>
          </a:xfrm>
        </p:spPr>
        <p:txBody>
          <a:bodyPr/>
          <a:lstStyle>
            <a:lvl1pPr>
              <a:defRPr/>
            </a:lvl1pPr>
          </a:lstStyle>
          <a:p>
            <a:pPr>
              <a:defRPr/>
            </a:pPr>
            <a:fld id="{AF20B56C-88ED-4BD1-ABC9-41547A7E25D5}" type="datetimeFigureOut">
              <a:rPr lang="en-US"/>
              <a:pPr>
                <a:defRPr/>
              </a:pPr>
              <a:t>11/29/2017</a:t>
            </a:fld>
            <a:endParaRPr lang="en-US" dirty="0"/>
          </a:p>
        </p:txBody>
      </p:sp>
      <p:sp>
        <p:nvSpPr>
          <p:cNvPr id="6" name="Footer Placeholder 4">
            <a:extLst>
              <a:ext uri="{FF2B5EF4-FFF2-40B4-BE49-F238E27FC236}">
                <a16:creationId xmlns:a16="http://schemas.microsoft.com/office/drawing/2014/main" id="{BEBDAFE3-FE66-48E8-8F8B-F76493553831}"/>
              </a:ext>
            </a:extLst>
          </p:cNvPr>
          <p:cNvSpPr>
            <a:spLocks noGrp="1"/>
          </p:cNvSpPr>
          <p:nvPr>
            <p:ph type="ftr" sz="quarter" idx="11"/>
          </p:nvPr>
        </p:nvSpPr>
        <p:spPr>
          <a:xfrm>
            <a:off x="10194925" y="41106725"/>
            <a:ext cx="11555413" cy="2336800"/>
          </a:xfrm>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352E15BD-AD11-4A00-9E40-93FC9C9332B6}"/>
              </a:ext>
            </a:extLst>
          </p:cNvPr>
          <p:cNvSpPr>
            <a:spLocks noGrp="1"/>
          </p:cNvSpPr>
          <p:nvPr>
            <p:ph type="sldNum" sz="quarter" idx="12"/>
          </p:nvPr>
        </p:nvSpPr>
        <p:spPr>
          <a:xfrm>
            <a:off x="21797963" y="41106725"/>
            <a:ext cx="2374900" cy="2336800"/>
          </a:xfrm>
        </p:spPr>
        <p:txBody>
          <a:bodyPr/>
          <a:lstStyle>
            <a:lvl1pPr>
              <a:defRPr/>
            </a:lvl1pPr>
          </a:lstStyle>
          <a:p>
            <a:pPr>
              <a:defRPr/>
            </a:pPr>
            <a:fld id="{C579225B-4D11-4780-B7E4-4877F88EE259}" type="slidenum">
              <a:rPr lang="en-US"/>
              <a:pPr>
                <a:defRPr/>
              </a:pPr>
              <a:t>‹#›</a:t>
            </a:fld>
            <a:endParaRPr lang="en-US" dirty="0"/>
          </a:p>
        </p:txBody>
      </p:sp>
    </p:spTree>
    <p:extLst>
      <p:ext uri="{BB962C8B-B14F-4D97-AF65-F5344CB8AC3E}">
        <p14:creationId xmlns:p14="http://schemas.microsoft.com/office/powerpoint/2010/main" val="2079967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3" cy="7315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45444" y="13919201"/>
            <a:ext cx="14544675"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9" y="9825568"/>
            <a:ext cx="14550628" cy="409363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6722329" y="13919201"/>
            <a:ext cx="14550628" cy="2528781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017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560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462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2870656" y="1748367"/>
            <a:ext cx="18402300" cy="3745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5820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8" y="30723418"/>
            <a:ext cx="19751278" cy="362796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6451998" y="3922185"/>
            <a:ext cx="19751278" cy="263334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451998" y="34351385"/>
            <a:ext cx="19751278" cy="51498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22337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6">
            <a:extLst>
              <a:ext uri="{FF2B5EF4-FFF2-40B4-BE49-F238E27FC236}">
                <a16:creationId xmlns:a16="http://schemas.microsoft.com/office/drawing/2014/main" id="{26780AF3-0418-4C7F-8451-83C35581B4C4}"/>
              </a:ext>
            </a:extLst>
          </p:cNvPr>
          <p:cNvSpPr>
            <a:spLocks noChangeArrowheads="1"/>
          </p:cNvSpPr>
          <p:nvPr userDrawn="1"/>
        </p:nvSpPr>
        <p:spPr bwMode="auto">
          <a:xfrm>
            <a:off x="0" y="0"/>
            <a:ext cx="32918400" cy="6400800"/>
          </a:xfrm>
          <a:prstGeom prst="rect">
            <a:avLst/>
          </a:prstGeom>
          <a:solidFill>
            <a:schemeClr val="accent2"/>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27" name="Rectangle 33">
            <a:extLst>
              <a:ext uri="{FF2B5EF4-FFF2-40B4-BE49-F238E27FC236}">
                <a16:creationId xmlns:a16="http://schemas.microsoft.com/office/drawing/2014/main" id="{5AB144E1-88BD-40E9-A3CB-A84A4FA52AC3}"/>
              </a:ext>
            </a:extLst>
          </p:cNvPr>
          <p:cNvSpPr>
            <a:spLocks noChangeArrowheads="1"/>
          </p:cNvSpPr>
          <p:nvPr userDrawn="1"/>
        </p:nvSpPr>
        <p:spPr bwMode="auto">
          <a:xfrm>
            <a:off x="520700" y="7518400"/>
            <a:ext cx="7480300" cy="35418713"/>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28" name="Rectangle 9">
            <a:extLst>
              <a:ext uri="{FF2B5EF4-FFF2-40B4-BE49-F238E27FC236}">
                <a16:creationId xmlns:a16="http://schemas.microsoft.com/office/drawing/2014/main" id="{B89002CE-B235-4865-BF8B-7F6AB6E55E09}"/>
              </a:ext>
            </a:extLst>
          </p:cNvPr>
          <p:cNvSpPr>
            <a:spLocks noChangeArrowheads="1"/>
          </p:cNvSpPr>
          <p:nvPr userDrawn="1"/>
        </p:nvSpPr>
        <p:spPr bwMode="auto">
          <a:xfrm>
            <a:off x="0" y="6400800"/>
            <a:ext cx="32918400" cy="173038"/>
          </a:xfrm>
          <a:prstGeom prst="rect">
            <a:avLst/>
          </a:prstGeom>
          <a:solidFill>
            <a:srgbClr val="660000"/>
          </a:solidFill>
          <a:ln w="152400">
            <a:solidFill>
              <a:srgbClr val="FF9900"/>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29" name="Text Box 14">
            <a:extLst>
              <a:ext uri="{FF2B5EF4-FFF2-40B4-BE49-F238E27FC236}">
                <a16:creationId xmlns:a16="http://schemas.microsoft.com/office/drawing/2014/main" id="{86AF9136-2462-4FA6-8FEC-95E6A032FF76}"/>
              </a:ext>
            </a:extLst>
          </p:cNvPr>
          <p:cNvSpPr txBox="1">
            <a:spLocks noChangeArrowheads="1"/>
          </p:cNvSpPr>
          <p:nvPr userDrawn="1"/>
        </p:nvSpPr>
        <p:spPr bwMode="auto">
          <a:xfrm>
            <a:off x="457200" y="43260963"/>
            <a:ext cx="1885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a:lnSpc>
                <a:spcPct val="65000"/>
              </a:lnSpc>
              <a:spcBef>
                <a:spcPct val="50000"/>
              </a:spcBef>
              <a:defRPr/>
            </a:pPr>
            <a:r>
              <a:rPr lang="en-US" altLang="en-US" sz="500" b="1" dirty="0">
                <a:solidFill>
                  <a:schemeClr val="bg2"/>
                </a:solidFill>
                <a:latin typeface="Arial" charset="0"/>
              </a:rPr>
              <a:t>TEMPLATE DESIGN © 2008</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1030" name="Rectangle 15">
            <a:extLst>
              <a:ext uri="{FF2B5EF4-FFF2-40B4-BE49-F238E27FC236}">
                <a16:creationId xmlns:a16="http://schemas.microsoft.com/office/drawing/2014/main" id="{A7D1B3C3-0DA3-492B-A178-04F1BCAD15E0}"/>
              </a:ext>
            </a:extLst>
          </p:cNvPr>
          <p:cNvSpPr>
            <a:spLocks noGrp="1" noChangeArrowheads="1"/>
          </p:cNvSpPr>
          <p:nvPr>
            <p:ph type="title"/>
          </p:nvPr>
        </p:nvSpPr>
        <p:spPr bwMode="auto">
          <a:xfrm>
            <a:off x="720725" y="1697038"/>
            <a:ext cx="3144361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1031" name="Rectangle 16">
            <a:extLst>
              <a:ext uri="{FF2B5EF4-FFF2-40B4-BE49-F238E27FC236}">
                <a16:creationId xmlns:a16="http://schemas.microsoft.com/office/drawing/2014/main" id="{2D6F2C53-97D3-472C-BC6E-896D5F03CE28}"/>
              </a:ext>
            </a:extLst>
          </p:cNvPr>
          <p:cNvSpPr>
            <a:spLocks noGrp="1" noChangeArrowheads="1"/>
          </p:cNvSpPr>
          <p:nvPr>
            <p:ph type="body" idx="1"/>
          </p:nvPr>
        </p:nvSpPr>
        <p:spPr bwMode="auto">
          <a:xfrm>
            <a:off x="520700" y="7518400"/>
            <a:ext cx="7480300" cy="3541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6408" tIns="456408" rIns="456408" bIns="456408"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1032" name="Rectangle 25">
            <a:extLst>
              <a:ext uri="{FF2B5EF4-FFF2-40B4-BE49-F238E27FC236}">
                <a16:creationId xmlns:a16="http://schemas.microsoft.com/office/drawing/2014/main" id="{46932E1B-9DE3-4327-A569-BDAAD5177F64}"/>
              </a:ext>
            </a:extLst>
          </p:cNvPr>
          <p:cNvSpPr>
            <a:spLocks noChangeArrowheads="1"/>
          </p:cNvSpPr>
          <p:nvPr userDrawn="1"/>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33" name="Rectangle 32">
            <a:extLst>
              <a:ext uri="{FF2B5EF4-FFF2-40B4-BE49-F238E27FC236}">
                <a16:creationId xmlns:a16="http://schemas.microsoft.com/office/drawing/2014/main" id="{39738EDC-9FBE-49CD-A57F-1437A343FE3B}"/>
              </a:ext>
            </a:extLst>
          </p:cNvPr>
          <p:cNvSpPr>
            <a:spLocks noChangeArrowheads="1"/>
          </p:cNvSpPr>
          <p:nvPr userDrawn="1"/>
        </p:nvSpPr>
        <p:spPr bwMode="auto">
          <a:xfrm>
            <a:off x="8618538" y="7518400"/>
            <a:ext cx="7486650" cy="35418713"/>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34" name="Rectangle 34">
            <a:extLst>
              <a:ext uri="{FF2B5EF4-FFF2-40B4-BE49-F238E27FC236}">
                <a16:creationId xmlns:a16="http://schemas.microsoft.com/office/drawing/2014/main" id="{C9B0330D-75BC-469F-9E59-03B4CCF37F75}"/>
              </a:ext>
            </a:extLst>
          </p:cNvPr>
          <p:cNvSpPr>
            <a:spLocks noChangeArrowheads="1"/>
          </p:cNvSpPr>
          <p:nvPr userDrawn="1"/>
        </p:nvSpPr>
        <p:spPr bwMode="auto">
          <a:xfrm>
            <a:off x="16705263" y="7518400"/>
            <a:ext cx="7486650" cy="35418713"/>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35" name="Rectangle 35">
            <a:extLst>
              <a:ext uri="{FF2B5EF4-FFF2-40B4-BE49-F238E27FC236}">
                <a16:creationId xmlns:a16="http://schemas.microsoft.com/office/drawing/2014/main" id="{0C1B2CF7-E2DC-4368-A43E-DD5ABAE3E717}"/>
              </a:ext>
            </a:extLst>
          </p:cNvPr>
          <p:cNvSpPr>
            <a:spLocks noChangeArrowheads="1"/>
          </p:cNvSpPr>
          <p:nvPr userDrawn="1"/>
        </p:nvSpPr>
        <p:spPr bwMode="auto">
          <a:xfrm>
            <a:off x="24809450" y="7518400"/>
            <a:ext cx="7486650" cy="35418713"/>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ctr" rtl="0" eaLnBrk="0" fontAlgn="base" hangingPunct="0">
        <a:spcBef>
          <a:spcPct val="0"/>
        </a:spcBef>
        <a:spcAft>
          <a:spcPct val="0"/>
        </a:spcAft>
        <a:defRPr sz="8600">
          <a:solidFill>
            <a:srgbClr val="FFFFFF"/>
          </a:solidFill>
          <a:latin typeface="+mj-lt"/>
          <a:ea typeface="+mj-ea"/>
          <a:cs typeface="+mj-cs"/>
        </a:defRPr>
      </a:lvl1pPr>
      <a:lvl2pPr algn="ctr" rtl="0" eaLnBrk="0" fontAlgn="base" hangingPunct="0">
        <a:spcBef>
          <a:spcPct val="0"/>
        </a:spcBef>
        <a:spcAft>
          <a:spcPct val="0"/>
        </a:spcAft>
        <a:defRPr sz="8600">
          <a:solidFill>
            <a:srgbClr val="FFFFFF"/>
          </a:solidFill>
          <a:latin typeface="Arial Black" pitchFamily="34" charset="0"/>
        </a:defRPr>
      </a:lvl2pPr>
      <a:lvl3pPr algn="ctr" rtl="0" eaLnBrk="0" fontAlgn="base" hangingPunct="0">
        <a:spcBef>
          <a:spcPct val="0"/>
        </a:spcBef>
        <a:spcAft>
          <a:spcPct val="0"/>
        </a:spcAft>
        <a:defRPr sz="8600">
          <a:solidFill>
            <a:srgbClr val="FFFFFF"/>
          </a:solidFill>
          <a:latin typeface="Arial Black" pitchFamily="34" charset="0"/>
        </a:defRPr>
      </a:lvl3pPr>
      <a:lvl4pPr algn="ctr" rtl="0" eaLnBrk="0" fontAlgn="base" hangingPunct="0">
        <a:spcBef>
          <a:spcPct val="0"/>
        </a:spcBef>
        <a:spcAft>
          <a:spcPct val="0"/>
        </a:spcAft>
        <a:defRPr sz="8600">
          <a:solidFill>
            <a:srgbClr val="FFFFFF"/>
          </a:solidFill>
          <a:latin typeface="Arial Black" pitchFamily="34" charset="0"/>
        </a:defRPr>
      </a:lvl4pPr>
      <a:lvl5pPr algn="ctr" rtl="0" eaLnBrk="0" fontAlgn="base" hangingPunct="0">
        <a:spcBef>
          <a:spcPct val="0"/>
        </a:spcBef>
        <a:spcAft>
          <a:spcPct val="0"/>
        </a:spcAft>
        <a:defRPr sz="8600">
          <a:solidFill>
            <a:srgbClr val="FFFFFF"/>
          </a:solidFill>
          <a:latin typeface="Arial Black" pitchFamily="34" charset="0"/>
        </a:defRPr>
      </a:lvl5pPr>
      <a:lvl6pPr marL="457200" algn="ctr" rtl="0" fontAlgn="base">
        <a:spcBef>
          <a:spcPct val="0"/>
        </a:spcBef>
        <a:spcAft>
          <a:spcPct val="0"/>
        </a:spcAft>
        <a:defRPr sz="8600">
          <a:solidFill>
            <a:srgbClr val="FFFFFF"/>
          </a:solidFill>
          <a:latin typeface="Arial Black" pitchFamily="34" charset="0"/>
        </a:defRPr>
      </a:lvl6pPr>
      <a:lvl7pPr marL="914400" algn="ctr" rtl="0" fontAlgn="base">
        <a:spcBef>
          <a:spcPct val="0"/>
        </a:spcBef>
        <a:spcAft>
          <a:spcPct val="0"/>
        </a:spcAft>
        <a:defRPr sz="8600">
          <a:solidFill>
            <a:srgbClr val="FFFFFF"/>
          </a:solidFill>
          <a:latin typeface="Arial Black" pitchFamily="34" charset="0"/>
        </a:defRPr>
      </a:lvl7pPr>
      <a:lvl8pPr marL="1371600" algn="ctr" rtl="0" fontAlgn="base">
        <a:spcBef>
          <a:spcPct val="0"/>
        </a:spcBef>
        <a:spcAft>
          <a:spcPct val="0"/>
        </a:spcAft>
        <a:defRPr sz="8600">
          <a:solidFill>
            <a:srgbClr val="FFFFFF"/>
          </a:solidFill>
          <a:latin typeface="Arial Black" pitchFamily="34" charset="0"/>
        </a:defRPr>
      </a:lvl8pPr>
      <a:lvl9pPr marL="1828800" algn="ctr" rtl="0" fontAlgn="base">
        <a:spcBef>
          <a:spcPct val="0"/>
        </a:spcBef>
        <a:spcAft>
          <a:spcPct val="0"/>
        </a:spcAft>
        <a:defRPr sz="8600">
          <a:solidFill>
            <a:srgbClr val="FFFFFF"/>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57F8A9E-C7A8-4E80-95D7-8D07F5B008C9}"/>
              </a:ext>
            </a:extLst>
          </p:cNvPr>
          <p:cNvSpPr>
            <a:spLocks noChangeArrowheads="1"/>
          </p:cNvSpPr>
          <p:nvPr userDrawn="1"/>
        </p:nvSpPr>
        <p:spPr bwMode="auto">
          <a:xfrm>
            <a:off x="0" y="0"/>
            <a:ext cx="32918400" cy="6400800"/>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2051" name="Rectangle 3">
            <a:extLst>
              <a:ext uri="{FF2B5EF4-FFF2-40B4-BE49-F238E27FC236}">
                <a16:creationId xmlns:a16="http://schemas.microsoft.com/office/drawing/2014/main" id="{64A6F0D9-8832-4039-A948-28470FDE09CE}"/>
              </a:ext>
            </a:extLst>
          </p:cNvPr>
          <p:cNvSpPr>
            <a:spLocks noChangeArrowheads="1"/>
          </p:cNvSpPr>
          <p:nvPr userDrawn="1"/>
        </p:nvSpPr>
        <p:spPr bwMode="auto">
          <a:xfrm>
            <a:off x="520700" y="7518400"/>
            <a:ext cx="7480300" cy="35418713"/>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2052" name="Rectangle 4">
            <a:extLst>
              <a:ext uri="{FF2B5EF4-FFF2-40B4-BE49-F238E27FC236}">
                <a16:creationId xmlns:a16="http://schemas.microsoft.com/office/drawing/2014/main" id="{6D2B7328-48F7-48D6-B603-A7227E358483}"/>
              </a:ext>
            </a:extLst>
          </p:cNvPr>
          <p:cNvSpPr>
            <a:spLocks noChangeArrowheads="1"/>
          </p:cNvSpPr>
          <p:nvPr userDrawn="1"/>
        </p:nvSpPr>
        <p:spPr bwMode="auto">
          <a:xfrm>
            <a:off x="0" y="6400800"/>
            <a:ext cx="32918400" cy="173038"/>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2053" name="Text Box 5">
            <a:extLst>
              <a:ext uri="{FF2B5EF4-FFF2-40B4-BE49-F238E27FC236}">
                <a16:creationId xmlns:a16="http://schemas.microsoft.com/office/drawing/2014/main" id="{2F6AAEA3-D5A0-4236-82BE-BCCCBF49D1D4}"/>
              </a:ext>
            </a:extLst>
          </p:cNvPr>
          <p:cNvSpPr txBox="1">
            <a:spLocks noChangeArrowheads="1"/>
          </p:cNvSpPr>
          <p:nvPr userDrawn="1"/>
        </p:nvSpPr>
        <p:spPr bwMode="auto">
          <a:xfrm>
            <a:off x="457200" y="43260963"/>
            <a:ext cx="1885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a:lnSpc>
                <a:spcPct val="65000"/>
              </a:lnSpc>
              <a:spcBef>
                <a:spcPct val="50000"/>
              </a:spcBef>
              <a:defRPr/>
            </a:pPr>
            <a:r>
              <a:rPr lang="en-US" altLang="en-US" sz="500" b="1" dirty="0">
                <a:solidFill>
                  <a:schemeClr val="bg2"/>
                </a:solidFill>
                <a:latin typeface="Arial" charset="0"/>
              </a:rPr>
              <a:t>POSTER TEMPLATE BY:</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2054" name="Rectangle 6">
            <a:extLst>
              <a:ext uri="{FF2B5EF4-FFF2-40B4-BE49-F238E27FC236}">
                <a16:creationId xmlns:a16="http://schemas.microsoft.com/office/drawing/2014/main" id="{C2D9226D-0309-4715-BA17-31F379F89626}"/>
              </a:ext>
            </a:extLst>
          </p:cNvPr>
          <p:cNvSpPr>
            <a:spLocks noGrp="1" noChangeArrowheads="1"/>
          </p:cNvSpPr>
          <p:nvPr>
            <p:ph type="title"/>
          </p:nvPr>
        </p:nvSpPr>
        <p:spPr bwMode="auto">
          <a:xfrm>
            <a:off x="720725" y="1697038"/>
            <a:ext cx="3144361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2055" name="Rectangle 7">
            <a:extLst>
              <a:ext uri="{FF2B5EF4-FFF2-40B4-BE49-F238E27FC236}">
                <a16:creationId xmlns:a16="http://schemas.microsoft.com/office/drawing/2014/main" id="{8F5C829B-3CE3-4E3F-BA6D-5405260E5DA1}"/>
              </a:ext>
            </a:extLst>
          </p:cNvPr>
          <p:cNvSpPr>
            <a:spLocks noGrp="1" noChangeArrowheads="1"/>
          </p:cNvSpPr>
          <p:nvPr>
            <p:ph type="body" idx="1"/>
          </p:nvPr>
        </p:nvSpPr>
        <p:spPr bwMode="auto">
          <a:xfrm>
            <a:off x="520700" y="7518400"/>
            <a:ext cx="7480300" cy="3541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6408" tIns="456408" rIns="456408" bIns="456408"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2056" name="Rectangle 8">
            <a:extLst>
              <a:ext uri="{FF2B5EF4-FFF2-40B4-BE49-F238E27FC236}">
                <a16:creationId xmlns:a16="http://schemas.microsoft.com/office/drawing/2014/main" id="{78FBE8F1-3471-45BD-9894-3BC6551ADBC1}"/>
              </a:ext>
            </a:extLst>
          </p:cNvPr>
          <p:cNvSpPr>
            <a:spLocks noChangeArrowheads="1"/>
          </p:cNvSpPr>
          <p:nvPr userDrawn="1"/>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2057" name="Rectangle 9">
            <a:extLst>
              <a:ext uri="{FF2B5EF4-FFF2-40B4-BE49-F238E27FC236}">
                <a16:creationId xmlns:a16="http://schemas.microsoft.com/office/drawing/2014/main" id="{75F91976-2006-4E43-95FC-E7D2F78E10C3}"/>
              </a:ext>
            </a:extLst>
          </p:cNvPr>
          <p:cNvSpPr>
            <a:spLocks noChangeArrowheads="1"/>
          </p:cNvSpPr>
          <p:nvPr userDrawn="1"/>
        </p:nvSpPr>
        <p:spPr bwMode="auto">
          <a:xfrm>
            <a:off x="8618538" y="7518400"/>
            <a:ext cx="15573375" cy="35418713"/>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2058" name="Rectangle 11">
            <a:extLst>
              <a:ext uri="{FF2B5EF4-FFF2-40B4-BE49-F238E27FC236}">
                <a16:creationId xmlns:a16="http://schemas.microsoft.com/office/drawing/2014/main" id="{C86100AE-306C-4C56-A673-98F8B9312AFE}"/>
              </a:ext>
            </a:extLst>
          </p:cNvPr>
          <p:cNvSpPr>
            <a:spLocks noChangeArrowheads="1"/>
          </p:cNvSpPr>
          <p:nvPr userDrawn="1"/>
        </p:nvSpPr>
        <p:spPr bwMode="auto">
          <a:xfrm>
            <a:off x="24809450" y="7518400"/>
            <a:ext cx="7486650" cy="35418713"/>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ctr" rtl="0" eaLnBrk="0" fontAlgn="base" hangingPunct="0">
        <a:spcBef>
          <a:spcPct val="0"/>
        </a:spcBef>
        <a:spcAft>
          <a:spcPct val="0"/>
        </a:spcAft>
        <a:defRPr sz="8600">
          <a:solidFill>
            <a:schemeClr val="tx2"/>
          </a:solidFill>
          <a:latin typeface="+mj-lt"/>
          <a:ea typeface="+mj-ea"/>
          <a:cs typeface="+mj-cs"/>
        </a:defRPr>
      </a:lvl1pPr>
      <a:lvl2pPr algn="ctr" rtl="0" eaLnBrk="0" fontAlgn="base" hangingPunct="0">
        <a:spcBef>
          <a:spcPct val="0"/>
        </a:spcBef>
        <a:spcAft>
          <a:spcPct val="0"/>
        </a:spcAft>
        <a:defRPr sz="8600">
          <a:solidFill>
            <a:schemeClr val="tx2"/>
          </a:solidFill>
          <a:latin typeface="Arial Black" pitchFamily="34" charset="0"/>
        </a:defRPr>
      </a:lvl2pPr>
      <a:lvl3pPr algn="ctr" rtl="0" eaLnBrk="0" fontAlgn="base" hangingPunct="0">
        <a:spcBef>
          <a:spcPct val="0"/>
        </a:spcBef>
        <a:spcAft>
          <a:spcPct val="0"/>
        </a:spcAft>
        <a:defRPr sz="8600">
          <a:solidFill>
            <a:schemeClr val="tx2"/>
          </a:solidFill>
          <a:latin typeface="Arial Black" pitchFamily="34" charset="0"/>
        </a:defRPr>
      </a:lvl3pPr>
      <a:lvl4pPr algn="ctr" rtl="0" eaLnBrk="0" fontAlgn="base" hangingPunct="0">
        <a:spcBef>
          <a:spcPct val="0"/>
        </a:spcBef>
        <a:spcAft>
          <a:spcPct val="0"/>
        </a:spcAft>
        <a:defRPr sz="8600">
          <a:solidFill>
            <a:schemeClr val="tx2"/>
          </a:solidFill>
          <a:latin typeface="Arial Black" pitchFamily="34" charset="0"/>
        </a:defRPr>
      </a:lvl4pPr>
      <a:lvl5pPr algn="ctr" rtl="0" eaLnBrk="0" fontAlgn="base" hangingPunct="0">
        <a:spcBef>
          <a:spcPct val="0"/>
        </a:spcBef>
        <a:spcAft>
          <a:spcPct val="0"/>
        </a:spcAft>
        <a:defRPr sz="8600">
          <a:solidFill>
            <a:schemeClr val="tx2"/>
          </a:solidFill>
          <a:latin typeface="Arial Black" pitchFamily="34" charset="0"/>
        </a:defRPr>
      </a:lvl5pPr>
      <a:lvl6pPr marL="457200" algn="ctr" rtl="0" fontAlgn="base">
        <a:spcBef>
          <a:spcPct val="0"/>
        </a:spcBef>
        <a:spcAft>
          <a:spcPct val="0"/>
        </a:spcAft>
        <a:defRPr sz="8600">
          <a:solidFill>
            <a:schemeClr val="tx2"/>
          </a:solidFill>
          <a:latin typeface="Arial Black" pitchFamily="34" charset="0"/>
        </a:defRPr>
      </a:lvl6pPr>
      <a:lvl7pPr marL="914400" algn="ctr" rtl="0" fontAlgn="base">
        <a:spcBef>
          <a:spcPct val="0"/>
        </a:spcBef>
        <a:spcAft>
          <a:spcPct val="0"/>
        </a:spcAft>
        <a:defRPr sz="8600">
          <a:solidFill>
            <a:schemeClr val="tx2"/>
          </a:solidFill>
          <a:latin typeface="Arial Black" pitchFamily="34" charset="0"/>
        </a:defRPr>
      </a:lvl7pPr>
      <a:lvl8pPr marL="1371600" algn="ctr" rtl="0" fontAlgn="base">
        <a:spcBef>
          <a:spcPct val="0"/>
        </a:spcBef>
        <a:spcAft>
          <a:spcPct val="0"/>
        </a:spcAft>
        <a:defRPr sz="8600">
          <a:solidFill>
            <a:schemeClr val="tx2"/>
          </a:solidFill>
          <a:latin typeface="Arial Black" pitchFamily="34" charset="0"/>
        </a:defRPr>
      </a:lvl8pPr>
      <a:lvl9pPr marL="1828800" algn="ctr" rtl="0" fontAlgn="base">
        <a:spcBef>
          <a:spcPct val="0"/>
        </a:spcBef>
        <a:spcAft>
          <a:spcPct val="0"/>
        </a:spcAft>
        <a:defRPr sz="8600">
          <a:solidFill>
            <a:schemeClr val="tx2"/>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4075143-01F4-4FDB-9AA7-80A3DD998846}"/>
              </a:ext>
            </a:extLst>
          </p:cNvPr>
          <p:cNvSpPr>
            <a:spLocks noChangeArrowheads="1"/>
          </p:cNvSpPr>
          <p:nvPr userDrawn="1"/>
        </p:nvSpPr>
        <p:spPr bwMode="auto">
          <a:xfrm>
            <a:off x="0" y="0"/>
            <a:ext cx="32918400" cy="6400800"/>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3075" name="Rectangle 3">
            <a:extLst>
              <a:ext uri="{FF2B5EF4-FFF2-40B4-BE49-F238E27FC236}">
                <a16:creationId xmlns:a16="http://schemas.microsoft.com/office/drawing/2014/main" id="{3F922CFE-398B-47D3-A97C-683269FC6BC6}"/>
              </a:ext>
            </a:extLst>
          </p:cNvPr>
          <p:cNvSpPr>
            <a:spLocks noChangeArrowheads="1"/>
          </p:cNvSpPr>
          <p:nvPr userDrawn="1"/>
        </p:nvSpPr>
        <p:spPr bwMode="auto">
          <a:xfrm>
            <a:off x="520700" y="7518400"/>
            <a:ext cx="31775400" cy="35418713"/>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3076" name="Rectangle 4">
            <a:extLst>
              <a:ext uri="{FF2B5EF4-FFF2-40B4-BE49-F238E27FC236}">
                <a16:creationId xmlns:a16="http://schemas.microsoft.com/office/drawing/2014/main" id="{8B3A802D-1842-4B9D-B10F-E6AED46010E1}"/>
              </a:ext>
            </a:extLst>
          </p:cNvPr>
          <p:cNvSpPr>
            <a:spLocks noChangeArrowheads="1"/>
          </p:cNvSpPr>
          <p:nvPr userDrawn="1"/>
        </p:nvSpPr>
        <p:spPr bwMode="auto">
          <a:xfrm>
            <a:off x="0" y="6400800"/>
            <a:ext cx="32918400" cy="173038"/>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3077" name="Text Box 5">
            <a:extLst>
              <a:ext uri="{FF2B5EF4-FFF2-40B4-BE49-F238E27FC236}">
                <a16:creationId xmlns:a16="http://schemas.microsoft.com/office/drawing/2014/main" id="{5FA4D40C-EE8B-42A0-9D41-AF26D7C6A5D5}"/>
              </a:ext>
            </a:extLst>
          </p:cNvPr>
          <p:cNvSpPr txBox="1">
            <a:spLocks noChangeArrowheads="1"/>
          </p:cNvSpPr>
          <p:nvPr userDrawn="1"/>
        </p:nvSpPr>
        <p:spPr bwMode="auto">
          <a:xfrm>
            <a:off x="457200" y="43260963"/>
            <a:ext cx="1885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a:lnSpc>
                <a:spcPct val="65000"/>
              </a:lnSpc>
              <a:spcBef>
                <a:spcPct val="50000"/>
              </a:spcBef>
              <a:defRPr/>
            </a:pPr>
            <a:r>
              <a:rPr lang="en-US" altLang="en-US" sz="500" b="1" dirty="0">
                <a:solidFill>
                  <a:schemeClr val="bg2"/>
                </a:solidFill>
                <a:latin typeface="Arial" charset="0"/>
              </a:rPr>
              <a:t>POSTER TEMPLATE BY:</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3078" name="Rectangle 6">
            <a:extLst>
              <a:ext uri="{FF2B5EF4-FFF2-40B4-BE49-F238E27FC236}">
                <a16:creationId xmlns:a16="http://schemas.microsoft.com/office/drawing/2014/main" id="{BD993F09-98C8-474E-8EAE-0F1D41DBAEB6}"/>
              </a:ext>
            </a:extLst>
          </p:cNvPr>
          <p:cNvSpPr>
            <a:spLocks noGrp="1" noChangeArrowheads="1"/>
          </p:cNvSpPr>
          <p:nvPr>
            <p:ph type="title"/>
          </p:nvPr>
        </p:nvSpPr>
        <p:spPr bwMode="auto">
          <a:xfrm>
            <a:off x="720725" y="1697038"/>
            <a:ext cx="3144361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3079" name="Rectangle 7">
            <a:extLst>
              <a:ext uri="{FF2B5EF4-FFF2-40B4-BE49-F238E27FC236}">
                <a16:creationId xmlns:a16="http://schemas.microsoft.com/office/drawing/2014/main" id="{2F82F6BC-A1FF-4B47-B1B3-CFD00C5AB132}"/>
              </a:ext>
            </a:extLst>
          </p:cNvPr>
          <p:cNvSpPr>
            <a:spLocks noGrp="1" noChangeArrowheads="1"/>
          </p:cNvSpPr>
          <p:nvPr>
            <p:ph type="body" idx="1"/>
          </p:nvPr>
        </p:nvSpPr>
        <p:spPr bwMode="auto">
          <a:xfrm>
            <a:off x="520700" y="7518400"/>
            <a:ext cx="31643638" cy="3541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6408" tIns="456408" rIns="456408" bIns="456408"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080" name="Rectangle 8">
            <a:extLst>
              <a:ext uri="{FF2B5EF4-FFF2-40B4-BE49-F238E27FC236}">
                <a16:creationId xmlns:a16="http://schemas.microsoft.com/office/drawing/2014/main" id="{E851F280-2F83-4402-9563-872A9A8925FE}"/>
              </a:ext>
            </a:extLst>
          </p:cNvPr>
          <p:cNvSpPr>
            <a:spLocks noChangeArrowheads="1"/>
          </p:cNvSpPr>
          <p:nvPr userDrawn="1"/>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Lst>
  <p:txStyles>
    <p:titleStyle>
      <a:lvl1pPr algn="ctr" rtl="0" eaLnBrk="0" fontAlgn="base" hangingPunct="0">
        <a:spcBef>
          <a:spcPct val="0"/>
        </a:spcBef>
        <a:spcAft>
          <a:spcPct val="0"/>
        </a:spcAft>
        <a:defRPr sz="8600">
          <a:solidFill>
            <a:schemeClr val="tx2"/>
          </a:solidFill>
          <a:latin typeface="+mj-lt"/>
          <a:ea typeface="+mj-ea"/>
          <a:cs typeface="+mj-cs"/>
        </a:defRPr>
      </a:lvl1pPr>
      <a:lvl2pPr algn="ctr" rtl="0" eaLnBrk="0" fontAlgn="base" hangingPunct="0">
        <a:spcBef>
          <a:spcPct val="0"/>
        </a:spcBef>
        <a:spcAft>
          <a:spcPct val="0"/>
        </a:spcAft>
        <a:defRPr sz="8600">
          <a:solidFill>
            <a:schemeClr val="tx2"/>
          </a:solidFill>
          <a:latin typeface="Arial Black" pitchFamily="34" charset="0"/>
        </a:defRPr>
      </a:lvl2pPr>
      <a:lvl3pPr algn="ctr" rtl="0" eaLnBrk="0" fontAlgn="base" hangingPunct="0">
        <a:spcBef>
          <a:spcPct val="0"/>
        </a:spcBef>
        <a:spcAft>
          <a:spcPct val="0"/>
        </a:spcAft>
        <a:defRPr sz="8600">
          <a:solidFill>
            <a:schemeClr val="tx2"/>
          </a:solidFill>
          <a:latin typeface="Arial Black" pitchFamily="34" charset="0"/>
        </a:defRPr>
      </a:lvl3pPr>
      <a:lvl4pPr algn="ctr" rtl="0" eaLnBrk="0" fontAlgn="base" hangingPunct="0">
        <a:spcBef>
          <a:spcPct val="0"/>
        </a:spcBef>
        <a:spcAft>
          <a:spcPct val="0"/>
        </a:spcAft>
        <a:defRPr sz="8600">
          <a:solidFill>
            <a:schemeClr val="tx2"/>
          </a:solidFill>
          <a:latin typeface="Arial Black" pitchFamily="34" charset="0"/>
        </a:defRPr>
      </a:lvl4pPr>
      <a:lvl5pPr algn="ctr" rtl="0" eaLnBrk="0" fontAlgn="base" hangingPunct="0">
        <a:spcBef>
          <a:spcPct val="0"/>
        </a:spcBef>
        <a:spcAft>
          <a:spcPct val="0"/>
        </a:spcAft>
        <a:defRPr sz="8600">
          <a:solidFill>
            <a:schemeClr val="tx2"/>
          </a:solidFill>
          <a:latin typeface="Arial Black" pitchFamily="34" charset="0"/>
        </a:defRPr>
      </a:lvl5pPr>
      <a:lvl6pPr marL="457200" algn="ctr" rtl="0" fontAlgn="base">
        <a:spcBef>
          <a:spcPct val="0"/>
        </a:spcBef>
        <a:spcAft>
          <a:spcPct val="0"/>
        </a:spcAft>
        <a:defRPr sz="8600">
          <a:solidFill>
            <a:schemeClr val="tx2"/>
          </a:solidFill>
          <a:latin typeface="Arial Black" pitchFamily="34" charset="0"/>
        </a:defRPr>
      </a:lvl6pPr>
      <a:lvl7pPr marL="914400" algn="ctr" rtl="0" fontAlgn="base">
        <a:spcBef>
          <a:spcPct val="0"/>
        </a:spcBef>
        <a:spcAft>
          <a:spcPct val="0"/>
        </a:spcAft>
        <a:defRPr sz="8600">
          <a:solidFill>
            <a:schemeClr val="tx2"/>
          </a:solidFill>
          <a:latin typeface="Arial Black" pitchFamily="34" charset="0"/>
        </a:defRPr>
      </a:lvl7pPr>
      <a:lvl8pPr marL="1371600" algn="ctr" rtl="0" fontAlgn="base">
        <a:spcBef>
          <a:spcPct val="0"/>
        </a:spcBef>
        <a:spcAft>
          <a:spcPct val="0"/>
        </a:spcAft>
        <a:defRPr sz="8600">
          <a:solidFill>
            <a:schemeClr val="tx2"/>
          </a:solidFill>
          <a:latin typeface="Arial Black" pitchFamily="34" charset="0"/>
        </a:defRPr>
      </a:lvl8pPr>
      <a:lvl9pPr marL="1828800" algn="ctr" rtl="0" fontAlgn="base">
        <a:spcBef>
          <a:spcPct val="0"/>
        </a:spcBef>
        <a:spcAft>
          <a:spcPct val="0"/>
        </a:spcAft>
        <a:defRPr sz="8600">
          <a:solidFill>
            <a:schemeClr val="tx2"/>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1">
          <a:gsLst>
            <a:gs pos="0">
              <a:srgbClr val="000000"/>
            </a:gs>
            <a:gs pos="100000">
              <a:srgbClr val="4E3B30"/>
            </a:gs>
          </a:gsLst>
          <a:lin ang="54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932B7F-2099-49A9-A8F4-809426F092DE}"/>
              </a:ext>
            </a:extLst>
          </p:cNvPr>
          <p:cNvSpPr/>
          <p:nvPr/>
        </p:nvSpPr>
        <p:spPr>
          <a:xfrm>
            <a:off x="1588" y="1127125"/>
            <a:ext cx="32910462" cy="1053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id="{420F04F0-3A08-4981-B19F-6D9A78517408}"/>
              </a:ext>
            </a:extLst>
          </p:cNvPr>
          <p:cNvSpPr>
            <a:spLocks noGrp="1"/>
          </p:cNvSpPr>
          <p:nvPr>
            <p:ph type="title"/>
          </p:nvPr>
        </p:nvSpPr>
        <p:spPr>
          <a:xfrm>
            <a:off x="2465388" y="1819275"/>
            <a:ext cx="27981275" cy="96551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100" name="Text Placeholder 2">
            <a:extLst>
              <a:ext uri="{FF2B5EF4-FFF2-40B4-BE49-F238E27FC236}">
                <a16:creationId xmlns:a16="http://schemas.microsoft.com/office/drawing/2014/main" id="{7570865F-E909-4741-AD82-B4ACCF442160}"/>
              </a:ext>
            </a:extLst>
          </p:cNvPr>
          <p:cNvSpPr>
            <a:spLocks noGrp="1"/>
          </p:cNvSpPr>
          <p:nvPr>
            <p:ph type="body" idx="1"/>
          </p:nvPr>
        </p:nvSpPr>
        <p:spPr bwMode="auto">
          <a:xfrm>
            <a:off x="2465388" y="12874625"/>
            <a:ext cx="27981275" cy="269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128F631-E3EB-400B-AB59-A64A10E22CEE}"/>
              </a:ext>
            </a:extLst>
          </p:cNvPr>
          <p:cNvSpPr>
            <a:spLocks noGrp="1"/>
          </p:cNvSpPr>
          <p:nvPr>
            <p:ph type="dt" sz="half" idx="2"/>
          </p:nvPr>
        </p:nvSpPr>
        <p:spPr>
          <a:xfrm>
            <a:off x="2454275" y="41106725"/>
            <a:ext cx="9340850" cy="2336800"/>
          </a:xfrm>
          <a:prstGeom prst="rect">
            <a:avLst/>
          </a:prstGeom>
        </p:spPr>
        <p:txBody>
          <a:bodyPr vert="horz" lIns="91440" tIns="45720" rIns="45720" bIns="45720" rtlCol="0" anchor="ctr"/>
          <a:lstStyle>
            <a:lvl1pPr algn="l" eaLnBrk="1" hangingPunct="1">
              <a:defRPr sz="3780">
                <a:solidFill>
                  <a:schemeClr val="tx1"/>
                </a:solidFill>
              </a:defRPr>
            </a:lvl1pPr>
          </a:lstStyle>
          <a:p>
            <a:pPr>
              <a:defRPr/>
            </a:pPr>
            <a:fld id="{9CD6602C-A11C-453A-B157-0F632FC6F74E}" type="datetimeFigureOut">
              <a:rPr lang="en-US"/>
              <a:pPr>
                <a:defRPr/>
              </a:pPr>
              <a:t>11/29/2017</a:t>
            </a:fld>
            <a:endParaRPr lang="en-US" dirty="0"/>
          </a:p>
        </p:txBody>
      </p:sp>
      <p:sp>
        <p:nvSpPr>
          <p:cNvPr id="5" name="Footer Placeholder 4">
            <a:extLst>
              <a:ext uri="{FF2B5EF4-FFF2-40B4-BE49-F238E27FC236}">
                <a16:creationId xmlns:a16="http://schemas.microsoft.com/office/drawing/2014/main" id="{3310B107-74AC-43A5-9529-578862966B0D}"/>
              </a:ext>
            </a:extLst>
          </p:cNvPr>
          <p:cNvSpPr>
            <a:spLocks noGrp="1"/>
          </p:cNvSpPr>
          <p:nvPr>
            <p:ph type="ftr" sz="quarter" idx="3"/>
          </p:nvPr>
        </p:nvSpPr>
        <p:spPr>
          <a:xfrm>
            <a:off x="15087600" y="41106725"/>
            <a:ext cx="14617700" cy="2336800"/>
          </a:xfrm>
          <a:prstGeom prst="rect">
            <a:avLst/>
          </a:prstGeom>
        </p:spPr>
        <p:txBody>
          <a:bodyPr vert="horz" lIns="91440" tIns="45720" rIns="91440" bIns="45720" rtlCol="0" anchor="ctr"/>
          <a:lstStyle>
            <a:lvl1pPr algn="r" eaLnBrk="1" hangingPunct="1">
              <a:defRPr sz="3780">
                <a:solidFill>
                  <a:schemeClr val="tx1"/>
                </a:solidFill>
              </a:defRPr>
            </a:lvl1pPr>
          </a:lstStyle>
          <a:p>
            <a:pPr>
              <a:defRPr/>
            </a:pPr>
            <a:endParaRPr lang="en-US" dirty="0"/>
          </a:p>
        </p:txBody>
      </p:sp>
      <p:sp>
        <p:nvSpPr>
          <p:cNvPr id="6" name="Slide Number Placeholder 5">
            <a:extLst>
              <a:ext uri="{FF2B5EF4-FFF2-40B4-BE49-F238E27FC236}">
                <a16:creationId xmlns:a16="http://schemas.microsoft.com/office/drawing/2014/main" id="{3205F32B-B0CD-488B-8AD1-E1C29B44E696}"/>
              </a:ext>
            </a:extLst>
          </p:cNvPr>
          <p:cNvSpPr>
            <a:spLocks noGrp="1"/>
          </p:cNvSpPr>
          <p:nvPr>
            <p:ph type="sldNum" sz="quarter" idx="4"/>
          </p:nvPr>
        </p:nvSpPr>
        <p:spPr>
          <a:xfrm>
            <a:off x="29754513" y="41106725"/>
            <a:ext cx="2554287" cy="2336800"/>
          </a:xfrm>
          <a:prstGeom prst="rect">
            <a:avLst/>
          </a:prstGeom>
        </p:spPr>
        <p:txBody>
          <a:bodyPr vert="horz" lIns="45720" tIns="45720" rIns="91440" bIns="45720" rtlCol="0" anchor="ctr"/>
          <a:lstStyle>
            <a:lvl1pPr algn="l" eaLnBrk="1" hangingPunct="1">
              <a:defRPr sz="4320" b="0">
                <a:solidFill>
                  <a:schemeClr val="tx1"/>
                </a:solidFill>
              </a:defRPr>
            </a:lvl1pPr>
          </a:lstStyle>
          <a:p>
            <a:pPr>
              <a:defRPr/>
            </a:pPr>
            <a:fld id="{52569FCE-03F3-4F25-AD7B-6E656489938E}" type="slidenum">
              <a:rPr lang="en-US"/>
              <a:pPr>
                <a:defRPr/>
              </a:pPr>
              <a:t>‹#›</a:t>
            </a:fld>
            <a:endParaRPr lang="en-US" dirty="0"/>
          </a:p>
        </p:txBody>
      </p:sp>
      <p:sp>
        <p:nvSpPr>
          <p:cNvPr id="8" name="Rectangle 2">
            <a:extLst>
              <a:ext uri="{FF2B5EF4-FFF2-40B4-BE49-F238E27FC236}">
                <a16:creationId xmlns:a16="http://schemas.microsoft.com/office/drawing/2014/main" id="{944C1CC9-7EAB-4D9A-8601-EBCE2681E84C}"/>
              </a:ext>
            </a:extLst>
          </p:cNvPr>
          <p:cNvSpPr>
            <a:spLocks noChangeArrowheads="1"/>
          </p:cNvSpPr>
          <p:nvPr userDrawn="1"/>
        </p:nvSpPr>
        <p:spPr bwMode="auto">
          <a:xfrm>
            <a:off x="0" y="0"/>
            <a:ext cx="32918400" cy="6400800"/>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9" name="Rectangle 3">
            <a:extLst>
              <a:ext uri="{FF2B5EF4-FFF2-40B4-BE49-F238E27FC236}">
                <a16:creationId xmlns:a16="http://schemas.microsoft.com/office/drawing/2014/main" id="{6788E937-3FD2-4ED2-A87A-D7D37E38EB2D}"/>
              </a:ext>
            </a:extLst>
          </p:cNvPr>
          <p:cNvSpPr>
            <a:spLocks noChangeArrowheads="1"/>
          </p:cNvSpPr>
          <p:nvPr userDrawn="1"/>
        </p:nvSpPr>
        <p:spPr bwMode="auto">
          <a:xfrm>
            <a:off x="520700" y="7518400"/>
            <a:ext cx="31775400" cy="35418713"/>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0" name="Rectangle 4">
            <a:extLst>
              <a:ext uri="{FF2B5EF4-FFF2-40B4-BE49-F238E27FC236}">
                <a16:creationId xmlns:a16="http://schemas.microsoft.com/office/drawing/2014/main" id="{08C82D01-89C4-4823-8EB4-FC6B519E53FE}"/>
              </a:ext>
            </a:extLst>
          </p:cNvPr>
          <p:cNvSpPr>
            <a:spLocks noChangeArrowheads="1"/>
          </p:cNvSpPr>
          <p:nvPr userDrawn="1"/>
        </p:nvSpPr>
        <p:spPr bwMode="auto">
          <a:xfrm>
            <a:off x="0" y="6400800"/>
            <a:ext cx="32918400" cy="173038"/>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
        <p:nvSpPr>
          <p:cNvPr id="11" name="Text Box 5">
            <a:extLst>
              <a:ext uri="{FF2B5EF4-FFF2-40B4-BE49-F238E27FC236}">
                <a16:creationId xmlns:a16="http://schemas.microsoft.com/office/drawing/2014/main" id="{EE292199-A175-4A03-B1A3-95B4959DB75A}"/>
              </a:ext>
            </a:extLst>
          </p:cNvPr>
          <p:cNvSpPr txBox="1">
            <a:spLocks noChangeArrowheads="1"/>
          </p:cNvSpPr>
          <p:nvPr userDrawn="1"/>
        </p:nvSpPr>
        <p:spPr bwMode="auto">
          <a:xfrm>
            <a:off x="457200" y="43260963"/>
            <a:ext cx="188595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a:lnSpc>
                <a:spcPct val="65000"/>
              </a:lnSpc>
              <a:spcBef>
                <a:spcPct val="50000"/>
              </a:spcBef>
              <a:defRPr/>
            </a:pPr>
            <a:r>
              <a:rPr lang="en-US" altLang="en-US" sz="500" b="1" dirty="0">
                <a:solidFill>
                  <a:schemeClr val="bg2"/>
                </a:solidFill>
                <a:latin typeface="Arial" charset="0"/>
              </a:rPr>
              <a:t>POSTER TEMPLATE BY:</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12" name="Rectangle 8">
            <a:extLst>
              <a:ext uri="{FF2B5EF4-FFF2-40B4-BE49-F238E27FC236}">
                <a16:creationId xmlns:a16="http://schemas.microsoft.com/office/drawing/2014/main" id="{1829687D-AA3A-4935-B11A-E65D3E1E52A2}"/>
              </a:ext>
            </a:extLst>
          </p:cNvPr>
          <p:cNvSpPr>
            <a:spLocks noChangeArrowheads="1"/>
          </p:cNvSpPr>
          <p:nvPr userDrawn="1"/>
        </p:nvSpPr>
        <p:spPr bwMode="auto">
          <a:xfrm>
            <a:off x="0" y="0"/>
            <a:ext cx="32918400" cy="43891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pitchFamily="34" charset="0"/>
              </a:defRPr>
            </a:lvl1pPr>
            <a:lvl2pPr marL="742950" indent="-285750" eaLnBrk="0" hangingPunct="0">
              <a:defRPr sz="2900">
                <a:solidFill>
                  <a:schemeClr val="tx1"/>
                </a:solidFill>
                <a:latin typeface="Arial Narrow" pitchFamily="34" charset="0"/>
              </a:defRPr>
            </a:lvl2pPr>
            <a:lvl3pPr marL="1143000" indent="-228600" eaLnBrk="0" hangingPunct="0">
              <a:defRPr sz="2900">
                <a:solidFill>
                  <a:schemeClr val="tx1"/>
                </a:solidFill>
                <a:latin typeface="Arial Narrow" pitchFamily="34" charset="0"/>
              </a:defRPr>
            </a:lvl3pPr>
            <a:lvl4pPr marL="1600200" indent="-228600" eaLnBrk="0" hangingPunct="0">
              <a:defRPr sz="2900">
                <a:solidFill>
                  <a:schemeClr val="tx1"/>
                </a:solidFill>
                <a:latin typeface="Arial Narrow" pitchFamily="34" charset="0"/>
              </a:defRPr>
            </a:lvl4pPr>
            <a:lvl5pPr marL="2057400" indent="-228600" eaLnBrk="0" hangingPunct="0">
              <a:defRPr sz="2900">
                <a:solidFill>
                  <a:schemeClr val="tx1"/>
                </a:solidFill>
                <a:latin typeface="Arial Narrow" pitchFamily="34" charset="0"/>
              </a:defRPr>
            </a:lvl5pPr>
            <a:lvl6pPr marL="2514600" indent="-228600" eaLnBrk="0" fontAlgn="base" hangingPunct="0">
              <a:spcBef>
                <a:spcPct val="0"/>
              </a:spcBef>
              <a:spcAft>
                <a:spcPct val="0"/>
              </a:spcAft>
              <a:defRPr sz="2900">
                <a:solidFill>
                  <a:schemeClr val="tx1"/>
                </a:solidFill>
                <a:latin typeface="Arial Narrow" pitchFamily="34" charset="0"/>
              </a:defRPr>
            </a:lvl6pPr>
            <a:lvl7pPr marL="2971800" indent="-228600" eaLnBrk="0" fontAlgn="base" hangingPunct="0">
              <a:spcBef>
                <a:spcPct val="0"/>
              </a:spcBef>
              <a:spcAft>
                <a:spcPct val="0"/>
              </a:spcAft>
              <a:defRPr sz="2900">
                <a:solidFill>
                  <a:schemeClr val="tx1"/>
                </a:solidFill>
                <a:latin typeface="Arial Narrow" pitchFamily="34" charset="0"/>
              </a:defRPr>
            </a:lvl7pPr>
            <a:lvl8pPr marL="3429000" indent="-228600" eaLnBrk="0" fontAlgn="base" hangingPunct="0">
              <a:spcBef>
                <a:spcPct val="0"/>
              </a:spcBef>
              <a:spcAft>
                <a:spcPct val="0"/>
              </a:spcAft>
              <a:defRPr sz="2900">
                <a:solidFill>
                  <a:schemeClr val="tx1"/>
                </a:solidFill>
                <a:latin typeface="Arial Narrow" pitchFamily="34" charset="0"/>
              </a:defRPr>
            </a:lvl8pPr>
            <a:lvl9pPr marL="3886200" indent="-228600" eaLnBrk="0" fontAlgn="base" hangingPunct="0">
              <a:spcBef>
                <a:spcPct val="0"/>
              </a:spcBef>
              <a:spcAft>
                <a:spcPct val="0"/>
              </a:spcAft>
              <a:defRPr sz="2900">
                <a:solidFill>
                  <a:schemeClr val="tx1"/>
                </a:solidFill>
                <a:latin typeface="Arial Narrow" pitchFamily="34" charset="0"/>
              </a:defRPr>
            </a:lvl9pPr>
          </a:lstStyle>
          <a:p>
            <a:pPr eaLnBrk="1" hangingPunct="1">
              <a:defRPr/>
            </a:pPr>
            <a:endParaRPr lang="en-US" altLang="en-US" dirty="0"/>
          </a:p>
        </p:txBody>
      </p:sp>
    </p:spTree>
  </p:cSld>
  <p:clrMap bg1="dk1" tx1="lt1" bg2="dk2" tx2="lt2" accent1="accent1" accent2="accent2" accent3="accent3" accent4="accent4" accent5="accent5" accent6="accent6" hlink="hlink" folHlink="folHlink"/>
  <p:sldLayoutIdLst>
    <p:sldLayoutId id="2147484143" r:id="rId1"/>
    <p:sldLayoutId id="2147484136" r:id="rId2"/>
    <p:sldLayoutId id="2147484144" r:id="rId3"/>
    <p:sldLayoutId id="2147484137" r:id="rId4"/>
    <p:sldLayoutId id="2147484138" r:id="rId5"/>
    <p:sldLayoutId id="2147484139" r:id="rId6"/>
    <p:sldLayoutId id="2147484145" r:id="rId7"/>
    <p:sldLayoutId id="2147484140" r:id="rId8"/>
    <p:sldLayoutId id="2147484141" r:id="rId9"/>
    <p:sldLayoutId id="2147484142" r:id="rId10"/>
    <p:sldLayoutId id="2147484146" r:id="rId11"/>
  </p:sldLayoutIdLst>
  <p:txStyles>
    <p:titleStyle>
      <a:lvl1pPr algn="l" defTabSz="3290888" rtl="0" eaLnBrk="0" fontAlgn="base" hangingPunct="0">
        <a:lnSpc>
          <a:spcPct val="85000"/>
        </a:lnSpc>
        <a:spcBef>
          <a:spcPct val="0"/>
        </a:spcBef>
        <a:spcAft>
          <a:spcPct val="0"/>
        </a:spcAft>
        <a:defRPr sz="14400" kern="1200" cap="all">
          <a:solidFill>
            <a:srgbClr val="FFFFFF"/>
          </a:solidFill>
          <a:latin typeface="+mj-lt"/>
          <a:ea typeface="+mj-ea"/>
          <a:cs typeface="+mj-cs"/>
        </a:defRPr>
      </a:lvl1pPr>
      <a:lvl2pPr algn="l" defTabSz="3290888" rtl="0" eaLnBrk="0" fontAlgn="base" hangingPunct="0">
        <a:lnSpc>
          <a:spcPct val="85000"/>
        </a:lnSpc>
        <a:spcBef>
          <a:spcPct val="0"/>
        </a:spcBef>
        <a:spcAft>
          <a:spcPct val="0"/>
        </a:spcAft>
        <a:defRPr sz="14400">
          <a:solidFill>
            <a:srgbClr val="FFFFFF"/>
          </a:solidFill>
          <a:latin typeface="Corbel" panose="020B0503020204020204" pitchFamily="34" charset="0"/>
        </a:defRPr>
      </a:lvl2pPr>
      <a:lvl3pPr algn="l" defTabSz="3290888" rtl="0" eaLnBrk="0" fontAlgn="base" hangingPunct="0">
        <a:lnSpc>
          <a:spcPct val="85000"/>
        </a:lnSpc>
        <a:spcBef>
          <a:spcPct val="0"/>
        </a:spcBef>
        <a:spcAft>
          <a:spcPct val="0"/>
        </a:spcAft>
        <a:defRPr sz="14400">
          <a:solidFill>
            <a:srgbClr val="FFFFFF"/>
          </a:solidFill>
          <a:latin typeface="Corbel" panose="020B0503020204020204" pitchFamily="34" charset="0"/>
        </a:defRPr>
      </a:lvl3pPr>
      <a:lvl4pPr algn="l" defTabSz="3290888" rtl="0" eaLnBrk="0" fontAlgn="base" hangingPunct="0">
        <a:lnSpc>
          <a:spcPct val="85000"/>
        </a:lnSpc>
        <a:spcBef>
          <a:spcPct val="0"/>
        </a:spcBef>
        <a:spcAft>
          <a:spcPct val="0"/>
        </a:spcAft>
        <a:defRPr sz="14400">
          <a:solidFill>
            <a:srgbClr val="FFFFFF"/>
          </a:solidFill>
          <a:latin typeface="Corbel" panose="020B0503020204020204" pitchFamily="34" charset="0"/>
        </a:defRPr>
      </a:lvl4pPr>
      <a:lvl5pPr algn="l" defTabSz="3290888" rtl="0" eaLnBrk="0" fontAlgn="base" hangingPunct="0">
        <a:lnSpc>
          <a:spcPct val="85000"/>
        </a:lnSpc>
        <a:spcBef>
          <a:spcPct val="0"/>
        </a:spcBef>
        <a:spcAft>
          <a:spcPct val="0"/>
        </a:spcAft>
        <a:defRPr sz="14400">
          <a:solidFill>
            <a:srgbClr val="FFFFFF"/>
          </a:solidFill>
          <a:latin typeface="Corbel" panose="020B0503020204020204" pitchFamily="34" charset="0"/>
        </a:defRPr>
      </a:lvl5pPr>
      <a:lvl6pPr marL="457200" algn="l" defTabSz="3290888" rtl="0" fontAlgn="base">
        <a:lnSpc>
          <a:spcPct val="85000"/>
        </a:lnSpc>
        <a:spcBef>
          <a:spcPct val="0"/>
        </a:spcBef>
        <a:spcAft>
          <a:spcPct val="0"/>
        </a:spcAft>
        <a:defRPr sz="14400">
          <a:solidFill>
            <a:srgbClr val="FFFFFF"/>
          </a:solidFill>
          <a:latin typeface="Corbel" panose="020B0503020204020204" pitchFamily="34" charset="0"/>
        </a:defRPr>
      </a:lvl6pPr>
      <a:lvl7pPr marL="914400" algn="l" defTabSz="3290888" rtl="0" fontAlgn="base">
        <a:lnSpc>
          <a:spcPct val="85000"/>
        </a:lnSpc>
        <a:spcBef>
          <a:spcPct val="0"/>
        </a:spcBef>
        <a:spcAft>
          <a:spcPct val="0"/>
        </a:spcAft>
        <a:defRPr sz="14400">
          <a:solidFill>
            <a:srgbClr val="FFFFFF"/>
          </a:solidFill>
          <a:latin typeface="Corbel" panose="020B0503020204020204" pitchFamily="34" charset="0"/>
        </a:defRPr>
      </a:lvl7pPr>
      <a:lvl8pPr marL="1371600" algn="l" defTabSz="3290888" rtl="0" fontAlgn="base">
        <a:lnSpc>
          <a:spcPct val="85000"/>
        </a:lnSpc>
        <a:spcBef>
          <a:spcPct val="0"/>
        </a:spcBef>
        <a:spcAft>
          <a:spcPct val="0"/>
        </a:spcAft>
        <a:defRPr sz="14400">
          <a:solidFill>
            <a:srgbClr val="FFFFFF"/>
          </a:solidFill>
          <a:latin typeface="Corbel" panose="020B0503020204020204" pitchFamily="34" charset="0"/>
        </a:defRPr>
      </a:lvl8pPr>
      <a:lvl9pPr marL="1828800" algn="l" defTabSz="3290888" rtl="0" fontAlgn="base">
        <a:lnSpc>
          <a:spcPct val="85000"/>
        </a:lnSpc>
        <a:spcBef>
          <a:spcPct val="0"/>
        </a:spcBef>
        <a:spcAft>
          <a:spcPct val="0"/>
        </a:spcAft>
        <a:defRPr sz="14400">
          <a:solidFill>
            <a:srgbClr val="FFFFFF"/>
          </a:solidFill>
          <a:latin typeface="Corbel" panose="020B0503020204020204" pitchFamily="34" charset="0"/>
        </a:defRPr>
      </a:lvl9pPr>
    </p:titleStyle>
    <p:bodyStyle>
      <a:lvl1pPr marL="657225" indent="-657225" algn="l" defTabSz="3290888" rtl="0" eaLnBrk="0" fontAlgn="base" hangingPunct="0">
        <a:lnSpc>
          <a:spcPct val="90000"/>
        </a:lnSpc>
        <a:spcBef>
          <a:spcPts val="4325"/>
        </a:spcBef>
        <a:spcAft>
          <a:spcPts val="725"/>
        </a:spcAft>
        <a:buClr>
          <a:schemeClr val="tx1"/>
        </a:buClr>
        <a:buFont typeface="Wingdings" panose="05000000000000000000" pitchFamily="2" charset="2"/>
        <a:buChar char=""/>
        <a:defRPr sz="7900" kern="1200">
          <a:solidFill>
            <a:schemeClr val="tx1"/>
          </a:solidFill>
          <a:latin typeface="+mn-lt"/>
          <a:ea typeface="+mn-ea"/>
          <a:cs typeface="+mn-cs"/>
        </a:defRPr>
      </a:lvl1pPr>
      <a:lvl2pPr marL="1481138" indent="-657225" algn="l" defTabSz="3290888" rtl="0" eaLnBrk="0" fontAlgn="base" hangingPunct="0">
        <a:lnSpc>
          <a:spcPct val="90000"/>
        </a:lnSpc>
        <a:spcBef>
          <a:spcPts val="725"/>
        </a:spcBef>
        <a:spcAft>
          <a:spcPts val="1438"/>
        </a:spcAft>
        <a:buClr>
          <a:schemeClr val="tx1"/>
        </a:buClr>
        <a:buFont typeface="Wingdings" panose="05000000000000000000" pitchFamily="2" charset="2"/>
        <a:buChar char=""/>
        <a:defRPr sz="7200" kern="1200">
          <a:solidFill>
            <a:schemeClr val="tx1"/>
          </a:solidFill>
          <a:latin typeface="+mn-lt"/>
          <a:ea typeface="+mn-ea"/>
          <a:cs typeface="+mn-cs"/>
        </a:defRPr>
      </a:lvl2pPr>
      <a:lvl3pPr marL="2303463" indent="-657225" algn="l" defTabSz="3290888" rtl="0" eaLnBrk="0" fontAlgn="base" hangingPunct="0">
        <a:lnSpc>
          <a:spcPct val="90000"/>
        </a:lnSpc>
        <a:spcBef>
          <a:spcPts val="725"/>
        </a:spcBef>
        <a:spcAft>
          <a:spcPts val="1438"/>
        </a:spcAft>
        <a:buClr>
          <a:schemeClr val="tx1"/>
        </a:buClr>
        <a:buFont typeface="Wingdings" panose="05000000000000000000" pitchFamily="2" charset="2"/>
        <a:buChar char=""/>
        <a:defRPr sz="6400" kern="1200">
          <a:solidFill>
            <a:schemeClr val="tx1"/>
          </a:solidFill>
          <a:latin typeface="+mn-lt"/>
          <a:ea typeface="+mn-ea"/>
          <a:cs typeface="+mn-cs"/>
        </a:defRPr>
      </a:lvl3pPr>
      <a:lvl4pPr marL="3125788" indent="-657225" algn="l" defTabSz="3290888" rtl="0" eaLnBrk="0" fontAlgn="base" hangingPunct="0">
        <a:lnSpc>
          <a:spcPct val="90000"/>
        </a:lnSpc>
        <a:spcBef>
          <a:spcPts val="725"/>
        </a:spcBef>
        <a:spcAft>
          <a:spcPts val="1438"/>
        </a:spcAft>
        <a:buClr>
          <a:schemeClr val="tx1"/>
        </a:buClr>
        <a:buFont typeface="Wingdings" panose="05000000000000000000" pitchFamily="2" charset="2"/>
        <a:buChar char=""/>
        <a:defRPr sz="5700" kern="1200">
          <a:solidFill>
            <a:schemeClr val="tx1"/>
          </a:solidFill>
          <a:latin typeface="+mn-lt"/>
          <a:ea typeface="+mn-ea"/>
          <a:cs typeface="+mn-cs"/>
        </a:defRPr>
      </a:lvl4pPr>
      <a:lvl5pPr marL="3949700" indent="-657225" algn="l" defTabSz="3290888" rtl="0" eaLnBrk="0" fontAlgn="base" hangingPunct="0">
        <a:lnSpc>
          <a:spcPct val="90000"/>
        </a:lnSpc>
        <a:spcBef>
          <a:spcPts val="725"/>
        </a:spcBef>
        <a:spcAft>
          <a:spcPts val="1438"/>
        </a:spcAft>
        <a:buClr>
          <a:schemeClr val="tx1"/>
        </a:buClr>
        <a:buFont typeface="Wingdings" panose="05000000000000000000" pitchFamily="2" charset="2"/>
        <a:buChar char=""/>
        <a:defRPr sz="5700" kern="1200">
          <a:solidFill>
            <a:schemeClr val="tx1"/>
          </a:solidFill>
          <a:latin typeface="+mn-lt"/>
          <a:ea typeface="+mn-ea"/>
          <a:cs typeface="+mn-cs"/>
        </a:defRPr>
      </a:lvl5pPr>
      <a:lvl6pPr marL="4624560" indent="-822960" algn="l" defTabSz="3291840" rtl="0" eaLnBrk="1" latinLnBrk="0" hangingPunct="1">
        <a:lnSpc>
          <a:spcPct val="90000"/>
        </a:lnSpc>
        <a:spcBef>
          <a:spcPts val="720"/>
        </a:spcBef>
        <a:spcAft>
          <a:spcPts val="1440"/>
        </a:spcAft>
        <a:buClr>
          <a:schemeClr val="tx1"/>
        </a:buClr>
        <a:buFont typeface="Wingdings" pitchFamily="2" charset="2"/>
        <a:buChar char=""/>
        <a:defRPr sz="5760" kern="1200">
          <a:solidFill>
            <a:schemeClr val="tx1"/>
          </a:solidFill>
          <a:latin typeface="+mn-lt"/>
          <a:ea typeface="+mn-ea"/>
          <a:cs typeface="+mn-cs"/>
        </a:defRPr>
      </a:lvl6pPr>
      <a:lvl7pPr marL="5298480" indent="-822960" algn="l" defTabSz="3291840" rtl="0" eaLnBrk="1" latinLnBrk="0" hangingPunct="1">
        <a:lnSpc>
          <a:spcPct val="90000"/>
        </a:lnSpc>
        <a:spcBef>
          <a:spcPts val="720"/>
        </a:spcBef>
        <a:spcAft>
          <a:spcPts val="1440"/>
        </a:spcAft>
        <a:buClr>
          <a:schemeClr val="tx1"/>
        </a:buClr>
        <a:buFont typeface="Wingdings" pitchFamily="2" charset="2"/>
        <a:buChar char=""/>
        <a:defRPr sz="5760" kern="1200">
          <a:solidFill>
            <a:schemeClr val="tx1"/>
          </a:solidFill>
          <a:latin typeface="+mn-lt"/>
          <a:ea typeface="+mn-ea"/>
          <a:cs typeface="+mn-cs"/>
        </a:defRPr>
      </a:lvl7pPr>
      <a:lvl8pPr marL="5864400" indent="-822960" algn="l" defTabSz="3291840" rtl="0" eaLnBrk="1" latinLnBrk="0" hangingPunct="1">
        <a:lnSpc>
          <a:spcPct val="90000"/>
        </a:lnSpc>
        <a:spcBef>
          <a:spcPts val="720"/>
        </a:spcBef>
        <a:spcAft>
          <a:spcPts val="1440"/>
        </a:spcAft>
        <a:buClr>
          <a:schemeClr val="tx1"/>
        </a:buClr>
        <a:buFont typeface="Wingdings" pitchFamily="2" charset="2"/>
        <a:buChar char=""/>
        <a:defRPr sz="5760" kern="1200">
          <a:solidFill>
            <a:schemeClr val="tx1"/>
          </a:solidFill>
          <a:latin typeface="+mn-lt"/>
          <a:ea typeface="+mn-ea"/>
          <a:cs typeface="+mn-cs"/>
        </a:defRPr>
      </a:lvl8pPr>
      <a:lvl9pPr marL="6502320" indent="-822960" algn="l" defTabSz="3291840" rtl="0" eaLnBrk="1" latinLnBrk="0" hangingPunct="1">
        <a:lnSpc>
          <a:spcPct val="90000"/>
        </a:lnSpc>
        <a:spcBef>
          <a:spcPts val="720"/>
        </a:spcBef>
        <a:spcAft>
          <a:spcPts val="1440"/>
        </a:spcAft>
        <a:buClr>
          <a:schemeClr val="tx1"/>
        </a:buClr>
        <a:buFont typeface="Wingdings" pitchFamily="2" charset="2"/>
        <a:buChar char=""/>
        <a:defRPr sz="576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34.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jpe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gs>
            <a:gs pos="0">
              <a:schemeClr val="tx1"/>
            </a:gs>
          </a:gsLst>
          <a:lin ang="5400000"/>
        </a:gradFill>
        <a:effectLst/>
      </p:bgPr>
    </p:bg>
    <p:spTree>
      <p:nvGrpSpPr>
        <p:cNvPr id="1" name=""/>
        <p:cNvGrpSpPr/>
        <p:nvPr/>
      </p:nvGrpSpPr>
      <p:grpSpPr>
        <a:xfrm>
          <a:off x="0" y="0"/>
          <a:ext cx="0" cy="0"/>
          <a:chOff x="0" y="0"/>
          <a:chExt cx="0" cy="0"/>
        </a:xfrm>
      </p:grpSpPr>
      <p:sp>
        <p:nvSpPr>
          <p:cNvPr id="10268" name="Rectangle 10267">
            <a:extLst>
              <a:ext uri="{FF2B5EF4-FFF2-40B4-BE49-F238E27FC236}">
                <a16:creationId xmlns:a16="http://schemas.microsoft.com/office/drawing/2014/main" id="{63D04BE4-49E0-45FA-8104-AA557EF7BA90}"/>
              </a:ext>
            </a:extLst>
          </p:cNvPr>
          <p:cNvSpPr/>
          <p:nvPr/>
        </p:nvSpPr>
        <p:spPr>
          <a:xfrm>
            <a:off x="9794663" y="6153876"/>
            <a:ext cx="13258800" cy="377701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65" name="Rectangle 10264">
            <a:extLst>
              <a:ext uri="{FF2B5EF4-FFF2-40B4-BE49-F238E27FC236}">
                <a16:creationId xmlns:a16="http://schemas.microsoft.com/office/drawing/2014/main" id="{888F6642-63E3-4224-8FB8-B46C65A519FE}"/>
              </a:ext>
            </a:extLst>
          </p:cNvPr>
          <p:cNvSpPr/>
          <p:nvPr/>
        </p:nvSpPr>
        <p:spPr>
          <a:xfrm>
            <a:off x="-25808" y="6013734"/>
            <a:ext cx="9862381" cy="3790794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Rectangle 227">
            <a:extLst>
              <a:ext uri="{FF2B5EF4-FFF2-40B4-BE49-F238E27FC236}">
                <a16:creationId xmlns:a16="http://schemas.microsoft.com/office/drawing/2014/main" id="{5747916E-97AC-4D45-AD02-F4E23B1C7FFF}"/>
              </a:ext>
            </a:extLst>
          </p:cNvPr>
          <p:cNvSpPr/>
          <p:nvPr/>
        </p:nvSpPr>
        <p:spPr>
          <a:xfrm>
            <a:off x="23028532" y="5881648"/>
            <a:ext cx="9904466" cy="3804003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3" name="Picture 82">
            <a:extLst>
              <a:ext uri="{FF2B5EF4-FFF2-40B4-BE49-F238E27FC236}">
                <a16:creationId xmlns:a16="http://schemas.microsoft.com/office/drawing/2014/main" id="{AEC23D32-2EC1-4FD5-B9EE-1C858E9A4C88}"/>
              </a:ext>
            </a:extLst>
          </p:cNvPr>
          <p:cNvPicPr>
            <a:picLocks noChangeAspect="1"/>
          </p:cNvPicPr>
          <p:nvPr/>
        </p:nvPicPr>
        <p:blipFill rotWithShape="1">
          <a:blip r:embed="rId3">
            <a:extLst>
              <a:ext uri="{28A0092B-C50C-407E-A947-70E740481C1C}">
                <a14:useLocalDpi xmlns:a14="http://schemas.microsoft.com/office/drawing/2010/main" val="0"/>
              </a:ext>
            </a:extLst>
          </a:blip>
          <a:srcRect b="35089"/>
          <a:stretch/>
        </p:blipFill>
        <p:spPr>
          <a:xfrm>
            <a:off x="16448531" y="17251006"/>
            <a:ext cx="6172200" cy="4530546"/>
          </a:xfrm>
          <a:prstGeom prst="rect">
            <a:avLst/>
          </a:prstGeom>
          <a:ln>
            <a:noFill/>
          </a:ln>
        </p:spPr>
      </p:pic>
      <p:pic>
        <p:nvPicPr>
          <p:cNvPr id="78" name="Picture 77">
            <a:extLst>
              <a:ext uri="{FF2B5EF4-FFF2-40B4-BE49-F238E27FC236}">
                <a16:creationId xmlns:a16="http://schemas.microsoft.com/office/drawing/2014/main" id="{DD4B2448-5BB4-4722-AECE-19AE0CD52BFE}"/>
              </a:ext>
            </a:extLst>
          </p:cNvPr>
          <p:cNvPicPr>
            <a:picLocks noChangeAspect="1"/>
          </p:cNvPicPr>
          <p:nvPr/>
        </p:nvPicPr>
        <p:blipFill rotWithShape="1">
          <a:blip r:embed="rId4">
            <a:extLst>
              <a:ext uri="{28A0092B-C50C-407E-A947-70E740481C1C}">
                <a14:useLocalDpi xmlns:a14="http://schemas.microsoft.com/office/drawing/2010/main" val="0"/>
              </a:ext>
            </a:extLst>
          </a:blip>
          <a:srcRect b="581"/>
          <a:stretch/>
        </p:blipFill>
        <p:spPr>
          <a:xfrm>
            <a:off x="10180745" y="17282001"/>
            <a:ext cx="6172200" cy="4654439"/>
          </a:xfrm>
          <a:prstGeom prst="rect">
            <a:avLst/>
          </a:prstGeom>
        </p:spPr>
      </p:pic>
      <p:sp>
        <p:nvSpPr>
          <p:cNvPr id="13" name="Rectangle 12">
            <a:extLst>
              <a:ext uri="{FF2B5EF4-FFF2-40B4-BE49-F238E27FC236}">
                <a16:creationId xmlns:a16="http://schemas.microsoft.com/office/drawing/2014/main" id="{6BC9FAD6-2E38-47D1-BA89-4D8B050F0AD7}"/>
              </a:ext>
            </a:extLst>
          </p:cNvPr>
          <p:cNvSpPr/>
          <p:nvPr/>
        </p:nvSpPr>
        <p:spPr>
          <a:xfrm>
            <a:off x="-36307" y="-23005"/>
            <a:ext cx="32961537" cy="5381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pic>
        <p:nvPicPr>
          <p:cNvPr id="10244" name="Picture 10">
            <a:extLst>
              <a:ext uri="{FF2B5EF4-FFF2-40B4-BE49-F238E27FC236}">
                <a16:creationId xmlns:a16="http://schemas.microsoft.com/office/drawing/2014/main" id="{27654D46-B41F-4C54-8ED1-B29C242E66F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08" y="0"/>
            <a:ext cx="4087171" cy="506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2195BE9C-7D6D-4189-AD42-2CB47520BA5C}"/>
              </a:ext>
            </a:extLst>
          </p:cNvPr>
          <p:cNvSpPr/>
          <p:nvPr/>
        </p:nvSpPr>
        <p:spPr>
          <a:xfrm>
            <a:off x="4308756" y="568198"/>
            <a:ext cx="23537154" cy="3724096"/>
          </a:xfrm>
          <a:prstGeom prst="rect">
            <a:avLst/>
          </a:prstGeom>
          <a:noFill/>
        </p:spPr>
        <p:txBody>
          <a:bodyPr wrap="square">
            <a:spAutoFit/>
          </a:bodyPr>
          <a:lstStyle/>
          <a:p>
            <a:pPr eaLnBrk="1" hangingPunct="1">
              <a:defRPr/>
            </a:pPr>
            <a:r>
              <a:rPr lang="en-US" sz="7800" b="1" dirty="0">
                <a:latin typeface="Cambria" panose="02040503050406030204" pitchFamily="18" charset="0"/>
              </a:rPr>
              <a:t>Causal effect of the Great Recession (2007-2009)</a:t>
            </a:r>
          </a:p>
          <a:p>
            <a:pPr eaLnBrk="1" hangingPunct="1">
              <a:defRPr/>
            </a:pPr>
            <a:r>
              <a:rPr lang="en-US" sz="7800" b="1" dirty="0">
                <a:latin typeface="Cambria" panose="02040503050406030204" pitchFamily="18" charset="0"/>
              </a:rPr>
              <a:t>on Unemployment across the US</a:t>
            </a:r>
          </a:p>
          <a:p>
            <a:pPr eaLnBrk="1" hangingPunct="1">
              <a:defRPr/>
            </a:pPr>
            <a:endParaRPr lang="en-US" sz="3600" b="1" dirty="0">
              <a:latin typeface="Cambria" panose="02040503050406030204" pitchFamily="18" charset="0"/>
            </a:endParaRPr>
          </a:p>
          <a:p>
            <a:pPr eaLnBrk="1" hangingPunct="1">
              <a:defRPr/>
            </a:pPr>
            <a:r>
              <a:rPr lang="en-US" sz="4000" dirty="0">
                <a:latin typeface="Cambria" panose="02040503050406030204" pitchFamily="18" charset="0"/>
              </a:rPr>
              <a:t>Karthik Anbazhagan, Shailendra Patil, Ankit Saxena [MS in Data Science]</a:t>
            </a:r>
            <a:endParaRPr lang="en-US" sz="8000" dirty="0">
              <a:latin typeface="Cambria" panose="02040503050406030204" pitchFamily="18" charset="0"/>
            </a:endParaRPr>
          </a:p>
        </p:txBody>
      </p:sp>
      <p:sp>
        <p:nvSpPr>
          <p:cNvPr id="10246" name="TextBox 24">
            <a:extLst>
              <a:ext uri="{FF2B5EF4-FFF2-40B4-BE49-F238E27FC236}">
                <a16:creationId xmlns:a16="http://schemas.microsoft.com/office/drawing/2014/main" id="{C2605BB8-6790-4B99-828C-9E6B156127D8}"/>
              </a:ext>
            </a:extLst>
          </p:cNvPr>
          <p:cNvSpPr txBox="1">
            <a:spLocks noChangeArrowheads="1"/>
          </p:cNvSpPr>
          <p:nvPr/>
        </p:nvSpPr>
        <p:spPr bwMode="auto">
          <a:xfrm>
            <a:off x="654222" y="7634194"/>
            <a:ext cx="8686800" cy="4478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panose="020B0606020202030204" pitchFamily="34" charset="0"/>
              </a:defRPr>
            </a:lvl1pPr>
            <a:lvl2pPr marL="742950" indent="-285750">
              <a:defRPr sz="2900">
                <a:solidFill>
                  <a:schemeClr val="tx1"/>
                </a:solidFill>
                <a:latin typeface="Arial Narrow" panose="020B0606020202030204" pitchFamily="34" charset="0"/>
              </a:defRPr>
            </a:lvl2pPr>
            <a:lvl3pPr marL="1143000" indent="-228600">
              <a:defRPr sz="2900">
                <a:solidFill>
                  <a:schemeClr val="tx1"/>
                </a:solidFill>
                <a:latin typeface="Arial Narrow" panose="020B0606020202030204" pitchFamily="34" charset="0"/>
              </a:defRPr>
            </a:lvl3pPr>
            <a:lvl4pPr marL="1600200" indent="-228600">
              <a:defRPr sz="2900">
                <a:solidFill>
                  <a:schemeClr val="tx1"/>
                </a:solidFill>
                <a:latin typeface="Arial Narrow" panose="020B0606020202030204" pitchFamily="34" charset="0"/>
              </a:defRPr>
            </a:lvl4pPr>
            <a:lvl5pPr marL="2057400" indent="-228600">
              <a:defRPr sz="2900">
                <a:solidFill>
                  <a:schemeClr val="tx1"/>
                </a:solidFill>
                <a:latin typeface="Arial Narrow" panose="020B0606020202030204" pitchFamily="34" charset="0"/>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defRPr>
            </a:lvl9pPr>
          </a:lstStyle>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The general perception of the American population is that the US economy is yet to recover from the Great Recession of 2007-2009.</a:t>
            </a:r>
          </a:p>
          <a:p>
            <a:pPr algn="just" eaLnBrk="1" hangingPunct="1"/>
            <a:endParaRPr lang="en-US" altLang="en-US" sz="1500" dirty="0">
              <a:solidFill>
                <a:schemeClr val="bg1"/>
              </a:solidFill>
              <a:latin typeface="Times New Roman" panose="02020603050405020304" pitchFamily="18" charset="0"/>
              <a:cs typeface="Times New Roman" panose="02020603050405020304" pitchFamily="18" charset="0"/>
            </a:endParaRPr>
          </a:p>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Our goal is to understand and reflect on some of the key factors affected by the Great Recession - pay, inflation, and unemployment rates across the US. Leveraging these statistics we hope to debunk the misconception that the US people have with respect to the economic recovery. </a:t>
            </a:r>
          </a:p>
        </p:txBody>
      </p:sp>
      <p:sp>
        <p:nvSpPr>
          <p:cNvPr id="2" name="Rectangle 1">
            <a:extLst>
              <a:ext uri="{FF2B5EF4-FFF2-40B4-BE49-F238E27FC236}">
                <a16:creationId xmlns:a16="http://schemas.microsoft.com/office/drawing/2014/main" id="{ACEA3D49-AC31-4B80-9DE8-AE68AD7E36BE}"/>
              </a:ext>
            </a:extLst>
          </p:cNvPr>
          <p:cNvSpPr/>
          <p:nvPr/>
        </p:nvSpPr>
        <p:spPr>
          <a:xfrm>
            <a:off x="26746200" y="1263"/>
            <a:ext cx="6150898" cy="5071209"/>
          </a:xfrm>
          <a:prstGeom prst="rect">
            <a:avLst/>
          </a:prstGeom>
          <a:blipFill dpi="0" rotWithShape="1">
            <a:blip r:embed="rId6">
              <a:alphaModFix amt="44000"/>
            </a:blip>
            <a:srcRect/>
            <a:stretch>
              <a:fillRect t="-12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17253D3-7E92-496E-8CC5-A85B5793DD56}"/>
              </a:ext>
            </a:extLst>
          </p:cNvPr>
          <p:cNvSpPr/>
          <p:nvPr/>
        </p:nvSpPr>
        <p:spPr>
          <a:xfrm>
            <a:off x="-12220" y="5006503"/>
            <a:ext cx="32918400" cy="91440"/>
          </a:xfrm>
          <a:prstGeom prst="rect">
            <a:avLst/>
          </a:prstGeom>
          <a:solidFill>
            <a:srgbClr val="00B0F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CE3E3D2C-05BD-4BDF-8A49-004884415020}"/>
              </a:ext>
            </a:extLst>
          </p:cNvPr>
          <p:cNvSpPr/>
          <p:nvPr/>
        </p:nvSpPr>
        <p:spPr>
          <a:xfrm>
            <a:off x="-9489" y="5111297"/>
            <a:ext cx="32918400" cy="914400"/>
          </a:xfrm>
          <a:prstGeom prst="rect">
            <a:avLst/>
          </a:prstGeom>
          <a:solidFill>
            <a:schemeClr val="accent5"/>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12476BE-767C-449C-BA4B-75AD3DDFDB75}"/>
              </a:ext>
            </a:extLst>
          </p:cNvPr>
          <p:cNvSpPr/>
          <p:nvPr/>
        </p:nvSpPr>
        <p:spPr>
          <a:xfrm>
            <a:off x="676000" y="6699534"/>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7AD6EFC5-A49B-4DFD-8431-964AD9A3A0D3}"/>
              </a:ext>
            </a:extLst>
          </p:cNvPr>
          <p:cNvSpPr/>
          <p:nvPr/>
        </p:nvSpPr>
        <p:spPr>
          <a:xfrm>
            <a:off x="676000" y="6784389"/>
            <a:ext cx="8686800" cy="685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ABSTRACT</a:t>
            </a:r>
            <a:endParaRPr lang="en-US" dirty="0"/>
          </a:p>
        </p:txBody>
      </p:sp>
      <p:sp>
        <p:nvSpPr>
          <p:cNvPr id="61" name="Rectangle 60">
            <a:extLst>
              <a:ext uri="{FF2B5EF4-FFF2-40B4-BE49-F238E27FC236}">
                <a16:creationId xmlns:a16="http://schemas.microsoft.com/office/drawing/2014/main" id="{A9CB58BE-2F10-4EDC-B21C-D411173CD3B8}"/>
              </a:ext>
            </a:extLst>
          </p:cNvPr>
          <p:cNvSpPr/>
          <p:nvPr/>
        </p:nvSpPr>
        <p:spPr>
          <a:xfrm>
            <a:off x="676000" y="12319190"/>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A75D2AF-7342-4A30-9E3A-74A6B030391C}"/>
              </a:ext>
            </a:extLst>
          </p:cNvPr>
          <p:cNvSpPr/>
          <p:nvPr/>
        </p:nvSpPr>
        <p:spPr>
          <a:xfrm>
            <a:off x="676000" y="12404045"/>
            <a:ext cx="8686800" cy="685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BACKGROUND</a:t>
            </a:r>
            <a:endParaRPr lang="en-US" dirty="0"/>
          </a:p>
        </p:txBody>
      </p:sp>
      <p:sp>
        <p:nvSpPr>
          <p:cNvPr id="63" name="TextBox 24">
            <a:extLst>
              <a:ext uri="{FF2B5EF4-FFF2-40B4-BE49-F238E27FC236}">
                <a16:creationId xmlns:a16="http://schemas.microsoft.com/office/drawing/2014/main" id="{387CF067-0A2F-41DB-8812-8313836608B8}"/>
              </a:ext>
            </a:extLst>
          </p:cNvPr>
          <p:cNvSpPr txBox="1">
            <a:spLocks noChangeArrowheads="1"/>
          </p:cNvSpPr>
          <p:nvPr/>
        </p:nvSpPr>
        <p:spPr bwMode="auto">
          <a:xfrm>
            <a:off x="655809" y="13258025"/>
            <a:ext cx="8686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panose="020B0606020202030204" pitchFamily="34" charset="0"/>
              </a:defRPr>
            </a:lvl1pPr>
            <a:lvl2pPr marL="742950" indent="-285750">
              <a:defRPr sz="2900">
                <a:solidFill>
                  <a:schemeClr val="tx1"/>
                </a:solidFill>
                <a:latin typeface="Arial Narrow" panose="020B0606020202030204" pitchFamily="34" charset="0"/>
              </a:defRPr>
            </a:lvl2pPr>
            <a:lvl3pPr marL="1143000" indent="-228600">
              <a:defRPr sz="2900">
                <a:solidFill>
                  <a:schemeClr val="tx1"/>
                </a:solidFill>
                <a:latin typeface="Arial Narrow" panose="020B0606020202030204" pitchFamily="34" charset="0"/>
              </a:defRPr>
            </a:lvl3pPr>
            <a:lvl4pPr marL="1600200" indent="-228600">
              <a:defRPr sz="2900">
                <a:solidFill>
                  <a:schemeClr val="tx1"/>
                </a:solidFill>
                <a:latin typeface="Arial Narrow" panose="020B0606020202030204" pitchFamily="34" charset="0"/>
              </a:defRPr>
            </a:lvl4pPr>
            <a:lvl5pPr marL="2057400" indent="-228600">
              <a:defRPr sz="2900">
                <a:solidFill>
                  <a:schemeClr val="tx1"/>
                </a:solidFill>
                <a:latin typeface="Arial Narrow" panose="020B0606020202030204" pitchFamily="34" charset="0"/>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defRPr>
            </a:lvl9pPr>
          </a:lstStyle>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The U.S. economy faced one of its unrelenting economic difficulties in 2007, the Great Recession, which lasted until late 2009. This was the worst recession for the United States since the Great Depression of the 1930s . Americans suffered losses in wealth, especially in home investments, and annual unemployment rate hit an all time high of close to 9.5%</a:t>
            </a:r>
          </a:p>
        </p:txBody>
      </p:sp>
      <p:pic>
        <p:nvPicPr>
          <p:cNvPr id="64" name="Picture 2" descr="https://lh5.googleusercontent.com/W3JJRXJ3lQ5eSndW6_79DqW4GR-oyWPVsDU1T2AzmYT6ixCpdKjXD4RAlGA2Hslx4GSc7s_0K7L3zhGnrf_7AlYIvUiSsxDIMeQrwsRXCsdDTpfewn8C5v6YnFPg8oJZAJ9gRDLi">
            <a:extLst>
              <a:ext uri="{FF2B5EF4-FFF2-40B4-BE49-F238E27FC236}">
                <a16:creationId xmlns:a16="http://schemas.microsoft.com/office/drawing/2014/main" id="{F5B08C24-7CC1-446A-B264-6C477EA591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77" y="17211857"/>
            <a:ext cx="4114800" cy="256523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BC90BB22-D673-42F0-8506-664DF1F69AD2}"/>
              </a:ext>
            </a:extLst>
          </p:cNvPr>
          <p:cNvSpPr/>
          <p:nvPr/>
        </p:nvSpPr>
        <p:spPr>
          <a:xfrm>
            <a:off x="654222" y="26787228"/>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B11005E-2296-48AF-BDBE-092348DE5AEC}"/>
              </a:ext>
            </a:extLst>
          </p:cNvPr>
          <p:cNvSpPr/>
          <p:nvPr/>
        </p:nvSpPr>
        <p:spPr>
          <a:xfrm>
            <a:off x="654222" y="26872083"/>
            <a:ext cx="8686800" cy="685800"/>
          </a:xfrm>
          <a:prstGeom prst="rect">
            <a:avLst/>
          </a:prstGeom>
          <a:solidFill>
            <a:schemeClr val="accent5"/>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OBJECTIVE</a:t>
            </a:r>
            <a:endParaRPr lang="en-US" dirty="0"/>
          </a:p>
        </p:txBody>
      </p:sp>
      <p:sp>
        <p:nvSpPr>
          <p:cNvPr id="68" name="TextBox 24">
            <a:extLst>
              <a:ext uri="{FF2B5EF4-FFF2-40B4-BE49-F238E27FC236}">
                <a16:creationId xmlns:a16="http://schemas.microsoft.com/office/drawing/2014/main" id="{D3EAB452-934A-4AF3-B372-8F47D6D0D471}"/>
              </a:ext>
            </a:extLst>
          </p:cNvPr>
          <p:cNvSpPr txBox="1">
            <a:spLocks noChangeArrowheads="1"/>
          </p:cNvSpPr>
          <p:nvPr/>
        </p:nvSpPr>
        <p:spPr bwMode="auto">
          <a:xfrm>
            <a:off x="654222" y="27721205"/>
            <a:ext cx="86868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panose="020B0606020202030204" pitchFamily="34" charset="0"/>
              </a:defRPr>
            </a:lvl1pPr>
            <a:lvl2pPr marL="742950" indent="-285750">
              <a:defRPr sz="2900">
                <a:solidFill>
                  <a:schemeClr val="tx1"/>
                </a:solidFill>
                <a:latin typeface="Arial Narrow" panose="020B0606020202030204" pitchFamily="34" charset="0"/>
              </a:defRPr>
            </a:lvl2pPr>
            <a:lvl3pPr marL="1143000" indent="-228600">
              <a:defRPr sz="2900">
                <a:solidFill>
                  <a:schemeClr val="tx1"/>
                </a:solidFill>
                <a:latin typeface="Arial Narrow" panose="020B0606020202030204" pitchFamily="34" charset="0"/>
              </a:defRPr>
            </a:lvl3pPr>
            <a:lvl4pPr marL="1600200" indent="-228600">
              <a:defRPr sz="2900">
                <a:solidFill>
                  <a:schemeClr val="tx1"/>
                </a:solidFill>
                <a:latin typeface="Arial Narrow" panose="020B0606020202030204" pitchFamily="34" charset="0"/>
              </a:defRPr>
            </a:lvl4pPr>
            <a:lvl5pPr marL="2057400" indent="-228600">
              <a:defRPr sz="2900">
                <a:solidFill>
                  <a:schemeClr val="tx1"/>
                </a:solidFill>
                <a:latin typeface="Arial Narrow" panose="020B0606020202030204" pitchFamily="34" charset="0"/>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defRPr>
            </a:lvl9pPr>
          </a:lstStyle>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Understanding the correlation of various entities affected by the Great Recession:</a:t>
            </a:r>
          </a:p>
          <a:p>
            <a:pPr marL="457200" indent="-457200" algn="just" eaLnBrk="1" hangingPunct="1">
              <a:buFont typeface="Arial" panose="020B0604020202020204" pitchFamily="34" charset="0"/>
              <a:buChar char="•"/>
            </a:pPr>
            <a:r>
              <a:rPr lang="en-US" altLang="en-US" sz="3000" dirty="0">
                <a:solidFill>
                  <a:schemeClr val="bg1"/>
                </a:solidFill>
                <a:latin typeface="Times New Roman" panose="02020603050405020304" pitchFamily="18" charset="0"/>
                <a:cs typeface="Times New Roman" panose="02020603050405020304" pitchFamily="18" charset="0"/>
              </a:rPr>
              <a:t>Unemployment rates across various states</a:t>
            </a:r>
          </a:p>
          <a:p>
            <a:pPr marL="457200" indent="-457200" algn="just" eaLnBrk="1" hangingPunct="1">
              <a:buFont typeface="Arial" panose="020B0604020202020204" pitchFamily="34" charset="0"/>
              <a:buChar char="•"/>
            </a:pPr>
            <a:r>
              <a:rPr lang="en-US" altLang="en-US" sz="3000" dirty="0">
                <a:solidFill>
                  <a:schemeClr val="bg1"/>
                </a:solidFill>
                <a:latin typeface="Times New Roman" panose="02020603050405020304" pitchFamily="18" charset="0"/>
                <a:cs typeface="Times New Roman" panose="02020603050405020304" pitchFamily="18" charset="0"/>
              </a:rPr>
              <a:t>Unemployment rates across various demographics, job types, and education background</a:t>
            </a:r>
          </a:p>
          <a:p>
            <a:pPr marL="457200" indent="-457200" algn="just" eaLnBrk="1" hangingPunct="1">
              <a:buFont typeface="Arial" panose="020B0604020202020204" pitchFamily="34" charset="0"/>
              <a:buChar char="•"/>
            </a:pPr>
            <a:r>
              <a:rPr lang="en-US" altLang="en-US" sz="3000" dirty="0">
                <a:solidFill>
                  <a:schemeClr val="bg1"/>
                </a:solidFill>
                <a:latin typeface="Times New Roman" panose="02020603050405020304" pitchFamily="18" charset="0"/>
                <a:cs typeface="Times New Roman" panose="02020603050405020304" pitchFamily="18" charset="0"/>
              </a:rPr>
              <a:t>GDP vs inflation vs unemployment rates</a:t>
            </a:r>
          </a:p>
          <a:p>
            <a:pPr marL="457200" indent="-457200" algn="just" eaLnBrk="1" hangingPunct="1">
              <a:buFont typeface="Arial" panose="020B0604020202020204" pitchFamily="34" charset="0"/>
              <a:buChar char="•"/>
            </a:pPr>
            <a:r>
              <a:rPr lang="en-US" altLang="en-US" sz="3000" dirty="0">
                <a:solidFill>
                  <a:schemeClr val="bg1"/>
                </a:solidFill>
                <a:latin typeface="Times New Roman" panose="02020603050405020304" pitchFamily="18" charset="0"/>
                <a:cs typeface="Times New Roman" panose="02020603050405020304" pitchFamily="18" charset="0"/>
              </a:rPr>
              <a:t>Mapping the recovery of the US since recession 	</a:t>
            </a:r>
          </a:p>
        </p:txBody>
      </p:sp>
      <p:sp>
        <p:nvSpPr>
          <p:cNvPr id="74" name="Rectangle 73">
            <a:extLst>
              <a:ext uri="{FF2B5EF4-FFF2-40B4-BE49-F238E27FC236}">
                <a16:creationId xmlns:a16="http://schemas.microsoft.com/office/drawing/2014/main" id="{24C8633C-4AFD-4BE4-A67D-11C2613F03E9}"/>
              </a:ext>
            </a:extLst>
          </p:cNvPr>
          <p:cNvSpPr/>
          <p:nvPr/>
        </p:nvSpPr>
        <p:spPr>
          <a:xfrm>
            <a:off x="520700" y="40596038"/>
            <a:ext cx="31757620" cy="2797322"/>
          </a:xfrm>
          <a:prstGeom prst="rect">
            <a:avLst/>
          </a:prstGeom>
          <a:solidFill>
            <a:schemeClr val="accent5"/>
          </a:solidFill>
          <a:ln>
            <a:no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tlCol="0" anchor="ctr"/>
          <a:lstStyle/>
          <a:p>
            <a:pPr indent="457200"/>
            <a:r>
              <a:rPr lang="en-US" sz="5000" b="1" dirty="0">
                <a:latin typeface="Lucida Fax" panose="02060602050505020204" pitchFamily="18" charset="0"/>
              </a:rPr>
              <a:t>Acknowledgment</a:t>
            </a:r>
          </a:p>
          <a:p>
            <a:pPr indent="228600"/>
            <a:endParaRPr lang="en-US" sz="1000" b="1" dirty="0">
              <a:latin typeface="Lucida Fax" panose="02060602050505020204" pitchFamily="18" charset="0"/>
            </a:endParaRPr>
          </a:p>
          <a:p>
            <a:pPr marL="457200"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We would like to thank our professor Yong-Yeol Ahn and the associate instructors for their valuable guidance through every phase of this project. </a:t>
            </a:r>
          </a:p>
          <a:p>
            <a:pPr indent="406400"/>
            <a:endParaRPr lang="en-US" sz="1000" dirty="0">
              <a:solidFill>
                <a:schemeClr val="bg1"/>
              </a:solidFill>
              <a:latin typeface="Times New Roman" panose="02020603050405020304" pitchFamily="18" charset="0"/>
              <a:cs typeface="Times New Roman" panose="02020603050405020304" pitchFamily="18" charset="0"/>
            </a:endParaRPr>
          </a:p>
          <a:p>
            <a:pPr indent="457200"/>
            <a:r>
              <a:rPr lang="en-US" sz="3000" dirty="0">
                <a:solidFill>
                  <a:schemeClr val="bg1"/>
                </a:solidFill>
                <a:latin typeface="Times New Roman" panose="02020603050405020304" pitchFamily="18" charset="0"/>
                <a:cs typeface="Times New Roman" panose="02020603050405020304" pitchFamily="18" charset="0"/>
              </a:rPr>
              <a:t>Done as a part of INFO I590 Data Visualization course at Indiana University, Bloomington.</a:t>
            </a:r>
          </a:p>
        </p:txBody>
      </p:sp>
      <p:sp>
        <p:nvSpPr>
          <p:cNvPr id="75" name="Rectangle 74">
            <a:extLst>
              <a:ext uri="{FF2B5EF4-FFF2-40B4-BE49-F238E27FC236}">
                <a16:creationId xmlns:a16="http://schemas.microsoft.com/office/drawing/2014/main" id="{CE5D8A95-C1C1-4C9F-BBC9-733B031314DE}"/>
              </a:ext>
            </a:extLst>
          </p:cNvPr>
          <p:cNvSpPr/>
          <p:nvPr/>
        </p:nvSpPr>
        <p:spPr>
          <a:xfrm>
            <a:off x="657777" y="20228010"/>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9A529E56-9859-43F7-BD16-BC6E409C969A}"/>
              </a:ext>
            </a:extLst>
          </p:cNvPr>
          <p:cNvSpPr/>
          <p:nvPr/>
        </p:nvSpPr>
        <p:spPr>
          <a:xfrm>
            <a:off x="657777" y="20312865"/>
            <a:ext cx="8686800" cy="685800"/>
          </a:xfrm>
          <a:prstGeom prst="rect">
            <a:avLst/>
          </a:prstGeom>
          <a:solidFill>
            <a:schemeClr val="accent5"/>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MYTH AND BELIEF</a:t>
            </a:r>
            <a:endParaRPr lang="en-US" dirty="0"/>
          </a:p>
        </p:txBody>
      </p:sp>
      <p:sp>
        <p:nvSpPr>
          <p:cNvPr id="77" name="TextBox 24">
            <a:extLst>
              <a:ext uri="{FF2B5EF4-FFF2-40B4-BE49-F238E27FC236}">
                <a16:creationId xmlns:a16="http://schemas.microsoft.com/office/drawing/2014/main" id="{46F76EC8-E18A-4C95-8981-3809C627287A}"/>
              </a:ext>
            </a:extLst>
          </p:cNvPr>
          <p:cNvSpPr txBox="1">
            <a:spLocks noChangeArrowheads="1"/>
          </p:cNvSpPr>
          <p:nvPr/>
        </p:nvSpPr>
        <p:spPr bwMode="auto">
          <a:xfrm>
            <a:off x="655809" y="21171594"/>
            <a:ext cx="86868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panose="020B0606020202030204" pitchFamily="34" charset="0"/>
              </a:defRPr>
            </a:lvl1pPr>
            <a:lvl2pPr marL="742950" indent="-285750">
              <a:defRPr sz="2900">
                <a:solidFill>
                  <a:schemeClr val="tx1"/>
                </a:solidFill>
                <a:latin typeface="Arial Narrow" panose="020B0606020202030204" pitchFamily="34" charset="0"/>
              </a:defRPr>
            </a:lvl2pPr>
            <a:lvl3pPr marL="1143000" indent="-228600">
              <a:defRPr sz="2900">
                <a:solidFill>
                  <a:schemeClr val="tx1"/>
                </a:solidFill>
                <a:latin typeface="Arial Narrow" panose="020B0606020202030204" pitchFamily="34" charset="0"/>
              </a:defRPr>
            </a:lvl3pPr>
            <a:lvl4pPr marL="1600200" indent="-228600">
              <a:defRPr sz="2900">
                <a:solidFill>
                  <a:schemeClr val="tx1"/>
                </a:solidFill>
                <a:latin typeface="Arial Narrow" panose="020B0606020202030204" pitchFamily="34" charset="0"/>
              </a:defRPr>
            </a:lvl4pPr>
            <a:lvl5pPr marL="2057400" indent="-228600">
              <a:defRPr sz="2900">
                <a:solidFill>
                  <a:schemeClr val="tx1"/>
                </a:solidFill>
                <a:latin typeface="Arial Narrow" panose="020B0606020202030204" pitchFamily="34" charset="0"/>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defRPr>
            </a:lvl9pPr>
          </a:lstStyle>
          <a:p>
            <a:pPr algn="just" eaLnBrk="1" hangingPunct="1"/>
            <a:r>
              <a:rPr lang="en-US" altLang="en-US" sz="3000" i="1" dirty="0">
                <a:solidFill>
                  <a:schemeClr val="bg1"/>
                </a:solidFill>
                <a:latin typeface="Times New Roman" panose="02020603050405020304" pitchFamily="18" charset="0"/>
                <a:cs typeface="Times New Roman" panose="02020603050405020304" pitchFamily="18" charset="0"/>
              </a:rPr>
              <a:t>“A decade after Great Recession, one in three Americans still feel as they haven’t recovered from the recession”</a:t>
            </a:r>
            <a:r>
              <a:rPr lang="en-US" altLang="en-US" sz="3000" dirty="0">
                <a:solidFill>
                  <a:schemeClr val="bg1"/>
                </a:solidFill>
                <a:latin typeface="Times New Roman" panose="02020603050405020304" pitchFamily="18" charset="0"/>
                <a:cs typeface="Times New Roman" panose="02020603050405020304" pitchFamily="18" charset="0"/>
              </a:rPr>
              <a:t> – </a:t>
            </a:r>
            <a:r>
              <a:rPr lang="en-US" altLang="en-US" sz="3000" b="1" i="1" dirty="0">
                <a:solidFill>
                  <a:schemeClr val="bg1"/>
                </a:solidFill>
                <a:latin typeface="Times New Roman" panose="02020603050405020304" pitchFamily="18" charset="0"/>
                <a:cs typeface="Times New Roman" panose="02020603050405020304" pitchFamily="18" charset="0"/>
              </a:rPr>
              <a:t>CNBC</a:t>
            </a:r>
          </a:p>
          <a:p>
            <a:pPr algn="just" eaLnBrk="1" hangingPunct="1"/>
            <a:endParaRPr lang="en-US" altLang="en-US" sz="1500" dirty="0">
              <a:solidFill>
                <a:schemeClr val="bg1"/>
              </a:solidFill>
              <a:latin typeface="Times New Roman" panose="02020603050405020304" pitchFamily="18" charset="0"/>
              <a:cs typeface="Times New Roman" panose="02020603050405020304" pitchFamily="18" charset="0"/>
            </a:endParaRPr>
          </a:p>
          <a:p>
            <a:pPr algn="just" eaLnBrk="1" hangingPunct="1"/>
            <a:r>
              <a:rPr lang="en-US" altLang="en-US" sz="3000" i="1" dirty="0">
                <a:solidFill>
                  <a:schemeClr val="bg1"/>
                </a:solidFill>
                <a:latin typeface="Times New Roman" panose="02020603050405020304" pitchFamily="18" charset="0"/>
                <a:cs typeface="Times New Roman" panose="02020603050405020304" pitchFamily="18" charset="0"/>
              </a:rPr>
              <a:t>“53 percent of Republicans think the unemployment rate has risen under Obama”</a:t>
            </a:r>
            <a:r>
              <a:rPr lang="en-US" altLang="en-US" sz="3000" dirty="0">
                <a:solidFill>
                  <a:schemeClr val="bg1"/>
                </a:solidFill>
                <a:latin typeface="Times New Roman" panose="02020603050405020304" pitchFamily="18" charset="0"/>
                <a:cs typeface="Times New Roman" panose="02020603050405020304" pitchFamily="18" charset="0"/>
              </a:rPr>
              <a:t> – </a:t>
            </a:r>
            <a:r>
              <a:rPr lang="en-US" altLang="en-US" sz="3000" b="1" i="1" dirty="0">
                <a:solidFill>
                  <a:schemeClr val="bg1"/>
                </a:solidFill>
                <a:latin typeface="Times New Roman" panose="02020603050405020304" pitchFamily="18" charset="0"/>
                <a:cs typeface="Times New Roman" panose="02020603050405020304" pitchFamily="18" charset="0"/>
              </a:rPr>
              <a:t>The Washington post</a:t>
            </a:r>
          </a:p>
          <a:p>
            <a:pPr algn="just" eaLnBrk="1" hangingPunct="1"/>
            <a:endParaRPr lang="en-US" altLang="en-US" sz="1500" dirty="0">
              <a:solidFill>
                <a:schemeClr val="bg1"/>
              </a:solidFill>
              <a:latin typeface="Times New Roman" panose="02020603050405020304" pitchFamily="18" charset="0"/>
              <a:cs typeface="Times New Roman" panose="02020603050405020304" pitchFamily="18" charset="0"/>
            </a:endParaRPr>
          </a:p>
          <a:p>
            <a:pPr algn="just" eaLnBrk="1" hangingPunct="1"/>
            <a:r>
              <a:rPr lang="en-US" altLang="en-US" sz="3000" i="1" dirty="0">
                <a:solidFill>
                  <a:schemeClr val="bg1"/>
                </a:solidFill>
                <a:latin typeface="Times New Roman" panose="02020603050405020304" pitchFamily="18" charset="0"/>
                <a:cs typeface="Times New Roman" panose="02020603050405020304" pitchFamily="18" charset="0"/>
              </a:rPr>
              <a:t>“In 2015, six years from the end of the recession, total U.S. employment was 148 million compared to a pre-recession peak of 146 million. Meanwhile the population of working age people rose by 17.5 million, more than the 1.7 million employment gain”</a:t>
            </a:r>
            <a:r>
              <a:rPr lang="en-US" altLang="en-US" sz="3000" dirty="0">
                <a:solidFill>
                  <a:schemeClr val="bg1"/>
                </a:solidFill>
                <a:latin typeface="Times New Roman" panose="02020603050405020304" pitchFamily="18" charset="0"/>
                <a:cs typeface="Times New Roman" panose="02020603050405020304" pitchFamily="18" charset="0"/>
              </a:rPr>
              <a:t> – </a:t>
            </a:r>
            <a:r>
              <a:rPr lang="en-US" altLang="en-US" sz="3000" b="1" i="1" dirty="0">
                <a:solidFill>
                  <a:schemeClr val="bg1"/>
                </a:solidFill>
                <a:latin typeface="Times New Roman" panose="02020603050405020304" pitchFamily="18" charset="0"/>
                <a:cs typeface="Times New Roman" panose="02020603050405020304" pitchFamily="18" charset="0"/>
              </a:rPr>
              <a:t>Forbes</a:t>
            </a:r>
          </a:p>
        </p:txBody>
      </p:sp>
      <p:sp>
        <p:nvSpPr>
          <p:cNvPr id="80" name="Rectangle 79">
            <a:extLst>
              <a:ext uri="{FF2B5EF4-FFF2-40B4-BE49-F238E27FC236}">
                <a16:creationId xmlns:a16="http://schemas.microsoft.com/office/drawing/2014/main" id="{9182AE45-C251-4CB6-84AA-2D880A5EA71C}"/>
              </a:ext>
            </a:extLst>
          </p:cNvPr>
          <p:cNvSpPr/>
          <p:nvPr/>
        </p:nvSpPr>
        <p:spPr>
          <a:xfrm>
            <a:off x="654222" y="31491300"/>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5F938A0F-EDB3-4B6B-A301-94FA4005CDDD}"/>
              </a:ext>
            </a:extLst>
          </p:cNvPr>
          <p:cNvSpPr/>
          <p:nvPr/>
        </p:nvSpPr>
        <p:spPr>
          <a:xfrm>
            <a:off x="654222" y="31576155"/>
            <a:ext cx="8686800" cy="685800"/>
          </a:xfrm>
          <a:prstGeom prst="rect">
            <a:avLst/>
          </a:prstGeom>
          <a:solidFill>
            <a:schemeClr val="accent5"/>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OBSERVATIONS</a:t>
            </a:r>
            <a:endParaRPr lang="en-US" dirty="0"/>
          </a:p>
        </p:txBody>
      </p:sp>
      <p:sp>
        <p:nvSpPr>
          <p:cNvPr id="15" name="TextBox 14">
            <a:extLst>
              <a:ext uri="{FF2B5EF4-FFF2-40B4-BE49-F238E27FC236}">
                <a16:creationId xmlns:a16="http://schemas.microsoft.com/office/drawing/2014/main" id="{C7211668-F7D7-4C78-9C4B-9FC83DC34912}"/>
              </a:ext>
            </a:extLst>
          </p:cNvPr>
          <p:cNvSpPr txBox="1"/>
          <p:nvPr/>
        </p:nvSpPr>
        <p:spPr>
          <a:xfrm>
            <a:off x="895350" y="39141107"/>
            <a:ext cx="8229600" cy="1323439"/>
          </a:xfrm>
          <a:prstGeom prst="rect">
            <a:avLst/>
          </a:prstGeom>
          <a:noFill/>
        </p:spPr>
        <p:txBody>
          <a:bodyPr wrap="square" rtlCol="0">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Fig: The dotted lines represent labor force and the solid lines represent the unemployment percent between 2003 and 2016. </a:t>
            </a:r>
          </a:p>
          <a:p>
            <a:pPr algn="just"/>
            <a:r>
              <a:rPr lang="en-US" sz="2000" dirty="0">
                <a:solidFill>
                  <a:schemeClr val="bg1"/>
                </a:solidFill>
                <a:latin typeface="Times New Roman" panose="02020603050405020304" pitchFamily="18" charset="0"/>
                <a:cs typeface="Times New Roman" panose="02020603050405020304" pitchFamily="18" charset="0"/>
              </a:rPr>
              <a:t>Even with an increase in workforce, we see a decline in unemployment rate indicating a positive growth in the job market</a:t>
            </a:r>
          </a:p>
        </p:txBody>
      </p:sp>
      <p:sp>
        <p:nvSpPr>
          <p:cNvPr id="92" name="Rectangle 91">
            <a:extLst>
              <a:ext uri="{FF2B5EF4-FFF2-40B4-BE49-F238E27FC236}">
                <a16:creationId xmlns:a16="http://schemas.microsoft.com/office/drawing/2014/main" id="{0003C558-E993-4833-9D25-93FEB7865DC8}"/>
              </a:ext>
            </a:extLst>
          </p:cNvPr>
          <p:cNvSpPr/>
          <p:nvPr/>
        </p:nvSpPr>
        <p:spPr>
          <a:xfrm>
            <a:off x="23494003" y="6682224"/>
            <a:ext cx="868680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E281A910-A8E2-4FA3-BCBE-0D55516D6776}"/>
              </a:ext>
            </a:extLst>
          </p:cNvPr>
          <p:cNvSpPr/>
          <p:nvPr/>
        </p:nvSpPr>
        <p:spPr>
          <a:xfrm>
            <a:off x="23494003" y="6767079"/>
            <a:ext cx="8686800" cy="100584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Unemployment rates based on Educational Background</a:t>
            </a:r>
          </a:p>
        </p:txBody>
      </p:sp>
      <p:sp>
        <p:nvSpPr>
          <p:cNvPr id="94" name="Rectangle 93">
            <a:extLst>
              <a:ext uri="{FF2B5EF4-FFF2-40B4-BE49-F238E27FC236}">
                <a16:creationId xmlns:a16="http://schemas.microsoft.com/office/drawing/2014/main" id="{EBAF07C5-736C-4DB5-A541-E116CD04696C}"/>
              </a:ext>
            </a:extLst>
          </p:cNvPr>
          <p:cNvSpPr/>
          <p:nvPr/>
        </p:nvSpPr>
        <p:spPr>
          <a:xfrm>
            <a:off x="23494003" y="15092705"/>
            <a:ext cx="868680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B757B3E2-D7BE-41F6-AA23-D2BA5E7F02DE}"/>
              </a:ext>
            </a:extLst>
          </p:cNvPr>
          <p:cNvSpPr/>
          <p:nvPr/>
        </p:nvSpPr>
        <p:spPr>
          <a:xfrm>
            <a:off x="23494003" y="15177560"/>
            <a:ext cx="868680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GDP vs Unemployment Rates</a:t>
            </a:r>
          </a:p>
        </p:txBody>
      </p:sp>
      <p:sp>
        <p:nvSpPr>
          <p:cNvPr id="99" name="Rectangle 98">
            <a:extLst>
              <a:ext uri="{FF2B5EF4-FFF2-40B4-BE49-F238E27FC236}">
                <a16:creationId xmlns:a16="http://schemas.microsoft.com/office/drawing/2014/main" id="{4FA5D07B-1977-43F0-B8F5-DC9CE0FECC4C}"/>
              </a:ext>
            </a:extLst>
          </p:cNvPr>
          <p:cNvSpPr/>
          <p:nvPr/>
        </p:nvSpPr>
        <p:spPr>
          <a:xfrm>
            <a:off x="23497625" y="32046768"/>
            <a:ext cx="8686800" cy="91440"/>
          </a:xfrm>
          <a:prstGeom prst="rect">
            <a:avLst/>
          </a:prstGeom>
          <a:solidFill>
            <a:srgbClr val="00206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1BEF8498-4CF5-4162-A361-01A734C69A1B}"/>
              </a:ext>
            </a:extLst>
          </p:cNvPr>
          <p:cNvSpPr/>
          <p:nvPr/>
        </p:nvSpPr>
        <p:spPr>
          <a:xfrm>
            <a:off x="23497625" y="32131623"/>
            <a:ext cx="8686800" cy="685800"/>
          </a:xfrm>
          <a:prstGeom prst="rect">
            <a:avLst/>
          </a:prstGeom>
          <a:solidFill>
            <a:schemeClr val="accent5"/>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Lucida Fax" panose="02060602050505020204" pitchFamily="18" charset="0"/>
              </a:rPr>
              <a:t>CONCLUSION</a:t>
            </a:r>
            <a:endParaRPr lang="en-US" dirty="0"/>
          </a:p>
        </p:txBody>
      </p:sp>
      <p:sp>
        <p:nvSpPr>
          <p:cNvPr id="103" name="TextBox 24">
            <a:extLst>
              <a:ext uri="{FF2B5EF4-FFF2-40B4-BE49-F238E27FC236}">
                <a16:creationId xmlns:a16="http://schemas.microsoft.com/office/drawing/2014/main" id="{A33F5BCA-A450-4C98-97E7-F605017753CD}"/>
              </a:ext>
            </a:extLst>
          </p:cNvPr>
          <p:cNvSpPr txBox="1">
            <a:spLocks noChangeArrowheads="1"/>
          </p:cNvSpPr>
          <p:nvPr/>
        </p:nvSpPr>
        <p:spPr bwMode="auto">
          <a:xfrm>
            <a:off x="23497625" y="32980745"/>
            <a:ext cx="86868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900">
                <a:solidFill>
                  <a:schemeClr val="tx1"/>
                </a:solidFill>
                <a:latin typeface="Arial Narrow" panose="020B0606020202030204" pitchFamily="34" charset="0"/>
              </a:defRPr>
            </a:lvl1pPr>
            <a:lvl2pPr marL="742950" indent="-285750">
              <a:defRPr sz="2900">
                <a:solidFill>
                  <a:schemeClr val="tx1"/>
                </a:solidFill>
                <a:latin typeface="Arial Narrow" panose="020B0606020202030204" pitchFamily="34" charset="0"/>
              </a:defRPr>
            </a:lvl2pPr>
            <a:lvl3pPr marL="1143000" indent="-228600">
              <a:defRPr sz="2900">
                <a:solidFill>
                  <a:schemeClr val="tx1"/>
                </a:solidFill>
                <a:latin typeface="Arial Narrow" panose="020B0606020202030204" pitchFamily="34" charset="0"/>
              </a:defRPr>
            </a:lvl3pPr>
            <a:lvl4pPr marL="1600200" indent="-228600">
              <a:defRPr sz="2900">
                <a:solidFill>
                  <a:schemeClr val="tx1"/>
                </a:solidFill>
                <a:latin typeface="Arial Narrow" panose="020B0606020202030204" pitchFamily="34" charset="0"/>
              </a:defRPr>
            </a:lvl4pPr>
            <a:lvl5pPr marL="2057400" indent="-228600">
              <a:defRPr sz="2900">
                <a:solidFill>
                  <a:schemeClr val="tx1"/>
                </a:solidFill>
                <a:latin typeface="Arial Narrow" panose="020B0606020202030204" pitchFamily="34" charset="0"/>
              </a:defRPr>
            </a:lvl5pPr>
            <a:lvl6pPr marL="2514600" indent="-228600" eaLnBrk="0" fontAlgn="base" hangingPunct="0">
              <a:spcBef>
                <a:spcPct val="0"/>
              </a:spcBef>
              <a:spcAft>
                <a:spcPct val="0"/>
              </a:spcAft>
              <a:defRPr sz="2900">
                <a:solidFill>
                  <a:schemeClr val="tx1"/>
                </a:solidFill>
                <a:latin typeface="Arial Narrow" panose="020B0606020202030204" pitchFamily="34" charset="0"/>
              </a:defRPr>
            </a:lvl6pPr>
            <a:lvl7pPr marL="2971800" indent="-228600" eaLnBrk="0" fontAlgn="base" hangingPunct="0">
              <a:spcBef>
                <a:spcPct val="0"/>
              </a:spcBef>
              <a:spcAft>
                <a:spcPct val="0"/>
              </a:spcAft>
              <a:defRPr sz="2900">
                <a:solidFill>
                  <a:schemeClr val="tx1"/>
                </a:solidFill>
                <a:latin typeface="Arial Narrow" panose="020B0606020202030204" pitchFamily="34" charset="0"/>
              </a:defRPr>
            </a:lvl7pPr>
            <a:lvl8pPr marL="3429000" indent="-228600" eaLnBrk="0" fontAlgn="base" hangingPunct="0">
              <a:spcBef>
                <a:spcPct val="0"/>
              </a:spcBef>
              <a:spcAft>
                <a:spcPct val="0"/>
              </a:spcAft>
              <a:defRPr sz="2900">
                <a:solidFill>
                  <a:schemeClr val="tx1"/>
                </a:solidFill>
                <a:latin typeface="Arial Narrow" panose="020B0606020202030204" pitchFamily="34" charset="0"/>
              </a:defRPr>
            </a:lvl8pPr>
            <a:lvl9pPr marL="3886200" indent="-228600" eaLnBrk="0" fontAlgn="base" hangingPunct="0">
              <a:spcBef>
                <a:spcPct val="0"/>
              </a:spcBef>
              <a:spcAft>
                <a:spcPct val="0"/>
              </a:spcAft>
              <a:defRPr sz="2900">
                <a:solidFill>
                  <a:schemeClr val="tx1"/>
                </a:solidFill>
                <a:latin typeface="Arial Narrow" panose="020B0606020202030204" pitchFamily="34" charset="0"/>
              </a:defRPr>
            </a:lvl9pPr>
          </a:lstStyle>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Leveraging the detailed analysis and the statistics that we have plotted, we are able to conclude that the Great Recession is no longer in effect or has a very diminished effect on the overall unemployment.</a:t>
            </a:r>
          </a:p>
          <a:p>
            <a:pPr algn="just" eaLnBrk="1" hangingPunct="1"/>
            <a:endParaRPr lang="en-US" altLang="en-US" sz="3000" dirty="0">
              <a:solidFill>
                <a:schemeClr val="bg1"/>
              </a:solidFill>
              <a:latin typeface="Times New Roman" panose="02020603050405020304" pitchFamily="18" charset="0"/>
              <a:cs typeface="Times New Roman" panose="02020603050405020304" pitchFamily="18" charset="0"/>
            </a:endParaRPr>
          </a:p>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Demographic statistics highlights majority of states to perform better than the pre-recession period. Even with the surge in workforce, strong decline in the unemployment rates indicates that more jobs are generated and the economy is having a stable growth. </a:t>
            </a:r>
          </a:p>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 </a:t>
            </a:r>
          </a:p>
          <a:p>
            <a:pPr algn="just" eaLnBrk="1" hangingPunct="1"/>
            <a:r>
              <a:rPr lang="en-US" altLang="en-US" sz="3000" dirty="0">
                <a:solidFill>
                  <a:schemeClr val="bg1"/>
                </a:solidFill>
                <a:latin typeface="Times New Roman" panose="02020603050405020304" pitchFamily="18" charset="0"/>
                <a:cs typeface="Times New Roman" panose="02020603050405020304" pitchFamily="18" charset="0"/>
              </a:rPr>
              <a:t>We hope that this project is able to debunk the misconception that the people of US have about how the economy is yet to recover from the great recession.</a:t>
            </a:r>
          </a:p>
          <a:p>
            <a:pPr algn="just" eaLnBrk="1" hangingPunct="1"/>
            <a:endParaRPr lang="en-US" altLang="en-US" sz="3000" dirty="0">
              <a:solidFill>
                <a:schemeClr val="bg1"/>
              </a:solidFill>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BB684AA5-1E23-4C59-A4DF-3CF538A8F9E5}"/>
              </a:ext>
            </a:extLst>
          </p:cNvPr>
          <p:cNvSpPr/>
          <p:nvPr/>
        </p:nvSpPr>
        <p:spPr>
          <a:xfrm>
            <a:off x="23471047" y="23256351"/>
            <a:ext cx="868680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94C22DF-F6DA-406A-9AB0-462C3CFB687D}"/>
              </a:ext>
            </a:extLst>
          </p:cNvPr>
          <p:cNvSpPr/>
          <p:nvPr/>
        </p:nvSpPr>
        <p:spPr>
          <a:xfrm>
            <a:off x="23471047" y="23341206"/>
            <a:ext cx="868680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Inflation vs Unemployment Rates</a:t>
            </a:r>
          </a:p>
        </p:txBody>
      </p:sp>
      <p:sp>
        <p:nvSpPr>
          <p:cNvPr id="117" name="Rectangle 116">
            <a:extLst>
              <a:ext uri="{FF2B5EF4-FFF2-40B4-BE49-F238E27FC236}">
                <a16:creationId xmlns:a16="http://schemas.microsoft.com/office/drawing/2014/main" id="{2220C397-69AD-4780-BCA2-1588365F1B8E}"/>
              </a:ext>
            </a:extLst>
          </p:cNvPr>
          <p:cNvSpPr/>
          <p:nvPr/>
        </p:nvSpPr>
        <p:spPr>
          <a:xfrm>
            <a:off x="10185081" y="6682224"/>
            <a:ext cx="1243584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9EB96FE0-0F17-48F5-95E1-1009E077019E}"/>
              </a:ext>
            </a:extLst>
          </p:cNvPr>
          <p:cNvSpPr/>
          <p:nvPr/>
        </p:nvSpPr>
        <p:spPr>
          <a:xfrm>
            <a:off x="10185081" y="6767079"/>
            <a:ext cx="1243584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State-wise Unemployment rates</a:t>
            </a:r>
            <a:endParaRPr lang="en-US" sz="2800" dirty="0"/>
          </a:p>
        </p:txBody>
      </p:sp>
      <p:pic>
        <p:nvPicPr>
          <p:cNvPr id="22" name="Picture 21">
            <a:extLst>
              <a:ext uri="{FF2B5EF4-FFF2-40B4-BE49-F238E27FC236}">
                <a16:creationId xmlns:a16="http://schemas.microsoft.com/office/drawing/2014/main" id="{36C15574-D40B-45B7-8705-D3FF4E2019EF}"/>
              </a:ext>
            </a:extLst>
          </p:cNvPr>
          <p:cNvPicPr>
            <a:picLocks noChangeAspect="1"/>
          </p:cNvPicPr>
          <p:nvPr/>
        </p:nvPicPr>
        <p:blipFill>
          <a:blip r:embed="rId8"/>
          <a:stretch>
            <a:fillRect/>
          </a:stretch>
        </p:blipFill>
        <p:spPr>
          <a:xfrm>
            <a:off x="10184222" y="7480405"/>
            <a:ext cx="6172200" cy="3686808"/>
          </a:xfrm>
          <a:prstGeom prst="rect">
            <a:avLst/>
          </a:prstGeom>
        </p:spPr>
      </p:pic>
      <p:pic>
        <p:nvPicPr>
          <p:cNvPr id="23" name="Picture 22">
            <a:extLst>
              <a:ext uri="{FF2B5EF4-FFF2-40B4-BE49-F238E27FC236}">
                <a16:creationId xmlns:a16="http://schemas.microsoft.com/office/drawing/2014/main" id="{868D463F-1DF4-4673-8568-C5ABE58C0CC6}"/>
              </a:ext>
            </a:extLst>
          </p:cNvPr>
          <p:cNvPicPr>
            <a:picLocks noChangeAspect="1"/>
          </p:cNvPicPr>
          <p:nvPr/>
        </p:nvPicPr>
        <p:blipFill>
          <a:blip r:embed="rId9"/>
          <a:stretch>
            <a:fillRect/>
          </a:stretch>
        </p:blipFill>
        <p:spPr>
          <a:xfrm>
            <a:off x="16449581" y="7478427"/>
            <a:ext cx="6172200" cy="3682860"/>
          </a:xfrm>
          <a:prstGeom prst="rect">
            <a:avLst/>
          </a:prstGeom>
        </p:spPr>
      </p:pic>
      <p:pic>
        <p:nvPicPr>
          <p:cNvPr id="24" name="Picture 23">
            <a:extLst>
              <a:ext uri="{FF2B5EF4-FFF2-40B4-BE49-F238E27FC236}">
                <a16:creationId xmlns:a16="http://schemas.microsoft.com/office/drawing/2014/main" id="{9BDCB53C-A8B5-4266-B58E-1FDB8061E728}"/>
              </a:ext>
            </a:extLst>
          </p:cNvPr>
          <p:cNvPicPr>
            <a:picLocks noChangeAspect="1"/>
          </p:cNvPicPr>
          <p:nvPr/>
        </p:nvPicPr>
        <p:blipFill>
          <a:blip r:embed="rId10"/>
          <a:stretch>
            <a:fillRect/>
          </a:stretch>
        </p:blipFill>
        <p:spPr>
          <a:xfrm>
            <a:off x="16453611" y="11789369"/>
            <a:ext cx="6172200" cy="3666513"/>
          </a:xfrm>
          <a:prstGeom prst="rect">
            <a:avLst/>
          </a:prstGeom>
        </p:spPr>
      </p:pic>
      <p:pic>
        <p:nvPicPr>
          <p:cNvPr id="25" name="Picture 24">
            <a:extLst>
              <a:ext uri="{FF2B5EF4-FFF2-40B4-BE49-F238E27FC236}">
                <a16:creationId xmlns:a16="http://schemas.microsoft.com/office/drawing/2014/main" id="{C655C02B-D501-43DD-8A91-32FE49FDA74A}"/>
              </a:ext>
            </a:extLst>
          </p:cNvPr>
          <p:cNvPicPr>
            <a:picLocks noChangeAspect="1"/>
          </p:cNvPicPr>
          <p:nvPr/>
        </p:nvPicPr>
        <p:blipFill>
          <a:blip r:embed="rId11"/>
          <a:stretch>
            <a:fillRect/>
          </a:stretch>
        </p:blipFill>
        <p:spPr>
          <a:xfrm>
            <a:off x="10186942" y="11785457"/>
            <a:ext cx="6172200" cy="3674335"/>
          </a:xfrm>
          <a:prstGeom prst="rect">
            <a:avLst/>
          </a:prstGeom>
        </p:spPr>
      </p:pic>
      <p:sp>
        <p:nvSpPr>
          <p:cNvPr id="26" name="TextBox 25">
            <a:extLst>
              <a:ext uri="{FF2B5EF4-FFF2-40B4-BE49-F238E27FC236}">
                <a16:creationId xmlns:a16="http://schemas.microsoft.com/office/drawing/2014/main" id="{D697D955-3238-4215-8EE2-A22ADD796A62}"/>
              </a:ext>
            </a:extLst>
          </p:cNvPr>
          <p:cNvSpPr txBox="1"/>
          <p:nvPr/>
        </p:nvSpPr>
        <p:spPr>
          <a:xfrm>
            <a:off x="12651644" y="7416174"/>
            <a:ext cx="90281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2006</a:t>
            </a:r>
            <a:endParaRPr lang="en-US" sz="3000" dirty="0">
              <a:solidFill>
                <a:schemeClr val="bg1"/>
              </a:solidFill>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AAAA1EEC-76E3-408B-B6DE-68A589C798A8}"/>
              </a:ext>
            </a:extLst>
          </p:cNvPr>
          <p:cNvSpPr txBox="1"/>
          <p:nvPr/>
        </p:nvSpPr>
        <p:spPr>
          <a:xfrm>
            <a:off x="18940138" y="7417049"/>
            <a:ext cx="90281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2009</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123" name="TextBox 122">
            <a:extLst>
              <a:ext uri="{FF2B5EF4-FFF2-40B4-BE49-F238E27FC236}">
                <a16:creationId xmlns:a16="http://schemas.microsoft.com/office/drawing/2014/main" id="{02A82563-BF54-4CC3-83E8-FF7F75C2A95D}"/>
              </a:ext>
            </a:extLst>
          </p:cNvPr>
          <p:cNvSpPr txBox="1"/>
          <p:nvPr/>
        </p:nvSpPr>
        <p:spPr>
          <a:xfrm>
            <a:off x="12740625" y="11726241"/>
            <a:ext cx="90281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2016</a:t>
            </a:r>
          </a:p>
        </p:txBody>
      </p:sp>
      <p:sp>
        <p:nvSpPr>
          <p:cNvPr id="124" name="TextBox 123">
            <a:extLst>
              <a:ext uri="{FF2B5EF4-FFF2-40B4-BE49-F238E27FC236}">
                <a16:creationId xmlns:a16="http://schemas.microsoft.com/office/drawing/2014/main" id="{3E2181A1-C77F-4743-B93B-335109B362DE}"/>
              </a:ext>
            </a:extLst>
          </p:cNvPr>
          <p:cNvSpPr txBox="1"/>
          <p:nvPr/>
        </p:nvSpPr>
        <p:spPr>
          <a:xfrm>
            <a:off x="19084275" y="11744902"/>
            <a:ext cx="90281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2012</a:t>
            </a:r>
            <a:endParaRPr lang="en-US" sz="3000" dirty="0">
              <a:solidFill>
                <a:schemeClr val="bg1"/>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C930F5B8-7A85-456D-93B3-4F3BBBD4DFE7}"/>
              </a:ext>
            </a:extLst>
          </p:cNvPr>
          <p:cNvPicPr>
            <a:picLocks noChangeAspect="1"/>
          </p:cNvPicPr>
          <p:nvPr/>
        </p:nvPicPr>
        <p:blipFill>
          <a:blip r:embed="rId12"/>
          <a:stretch>
            <a:fillRect/>
          </a:stretch>
        </p:blipFill>
        <p:spPr>
          <a:xfrm>
            <a:off x="21078731" y="10553506"/>
            <a:ext cx="1371600" cy="624004"/>
          </a:xfrm>
          <a:prstGeom prst="rect">
            <a:avLst/>
          </a:prstGeom>
        </p:spPr>
      </p:pic>
      <p:pic>
        <p:nvPicPr>
          <p:cNvPr id="125" name="Picture 124">
            <a:extLst>
              <a:ext uri="{FF2B5EF4-FFF2-40B4-BE49-F238E27FC236}">
                <a16:creationId xmlns:a16="http://schemas.microsoft.com/office/drawing/2014/main" id="{F55FA05E-2B16-4983-B85F-281AAEC5F0F1}"/>
              </a:ext>
            </a:extLst>
          </p:cNvPr>
          <p:cNvPicPr>
            <a:picLocks noChangeAspect="1"/>
          </p:cNvPicPr>
          <p:nvPr/>
        </p:nvPicPr>
        <p:blipFill>
          <a:blip r:embed="rId12"/>
          <a:stretch>
            <a:fillRect/>
          </a:stretch>
        </p:blipFill>
        <p:spPr>
          <a:xfrm>
            <a:off x="14906531" y="10559426"/>
            <a:ext cx="1371600" cy="624004"/>
          </a:xfrm>
          <a:prstGeom prst="rect">
            <a:avLst/>
          </a:prstGeom>
        </p:spPr>
      </p:pic>
      <p:pic>
        <p:nvPicPr>
          <p:cNvPr id="126" name="Picture 125">
            <a:extLst>
              <a:ext uri="{FF2B5EF4-FFF2-40B4-BE49-F238E27FC236}">
                <a16:creationId xmlns:a16="http://schemas.microsoft.com/office/drawing/2014/main" id="{54A13435-351D-47AF-9AD9-E431C226F3EB}"/>
              </a:ext>
            </a:extLst>
          </p:cNvPr>
          <p:cNvPicPr>
            <a:picLocks noChangeAspect="1"/>
          </p:cNvPicPr>
          <p:nvPr/>
        </p:nvPicPr>
        <p:blipFill>
          <a:blip r:embed="rId12"/>
          <a:stretch>
            <a:fillRect/>
          </a:stretch>
        </p:blipFill>
        <p:spPr>
          <a:xfrm>
            <a:off x="14906531" y="14841792"/>
            <a:ext cx="1371600" cy="624004"/>
          </a:xfrm>
          <a:prstGeom prst="rect">
            <a:avLst/>
          </a:prstGeom>
        </p:spPr>
      </p:pic>
      <p:pic>
        <p:nvPicPr>
          <p:cNvPr id="127" name="Picture 126">
            <a:extLst>
              <a:ext uri="{FF2B5EF4-FFF2-40B4-BE49-F238E27FC236}">
                <a16:creationId xmlns:a16="http://schemas.microsoft.com/office/drawing/2014/main" id="{1B2504F7-D440-4B3C-AB52-05FDDD2A2054}"/>
              </a:ext>
            </a:extLst>
          </p:cNvPr>
          <p:cNvPicPr>
            <a:picLocks noChangeAspect="1"/>
          </p:cNvPicPr>
          <p:nvPr/>
        </p:nvPicPr>
        <p:blipFill>
          <a:blip r:embed="rId12"/>
          <a:stretch>
            <a:fillRect/>
          </a:stretch>
        </p:blipFill>
        <p:spPr>
          <a:xfrm>
            <a:off x="21078731" y="14841792"/>
            <a:ext cx="1371600" cy="624004"/>
          </a:xfrm>
          <a:prstGeom prst="rect">
            <a:avLst/>
          </a:prstGeom>
        </p:spPr>
      </p:pic>
      <p:sp>
        <p:nvSpPr>
          <p:cNvPr id="29" name="TextBox 28">
            <a:extLst>
              <a:ext uri="{FF2B5EF4-FFF2-40B4-BE49-F238E27FC236}">
                <a16:creationId xmlns:a16="http://schemas.microsoft.com/office/drawing/2014/main" id="{C5A781BC-81E6-41B2-ACC4-DD25585A9917}"/>
              </a:ext>
            </a:extLst>
          </p:cNvPr>
          <p:cNvSpPr txBox="1"/>
          <p:nvPr/>
        </p:nvSpPr>
        <p:spPr>
          <a:xfrm>
            <a:off x="10255926" y="15483619"/>
            <a:ext cx="1225388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Change in unemployment rate over the years across various states in the US.</a:t>
            </a:r>
          </a:p>
          <a:p>
            <a:pPr algn="ctr"/>
            <a:r>
              <a:rPr lang="en-US" sz="2000" dirty="0">
                <a:solidFill>
                  <a:schemeClr val="bg1"/>
                </a:solidFill>
                <a:latin typeface="Times New Roman" panose="02020603050405020304" pitchFamily="18" charset="0"/>
                <a:cs typeface="Times New Roman" panose="02020603050405020304" pitchFamily="18" charset="0"/>
              </a:rPr>
              <a:t>We observe a very similar unemployment rate in 2016 (post-recession) as compared to 2006 (pre-recession)</a:t>
            </a:r>
            <a:endParaRPr lang="en-US" sz="2000" dirty="0"/>
          </a:p>
        </p:txBody>
      </p:sp>
      <p:pic>
        <p:nvPicPr>
          <p:cNvPr id="32" name="Picture 31">
            <a:extLst>
              <a:ext uri="{FF2B5EF4-FFF2-40B4-BE49-F238E27FC236}">
                <a16:creationId xmlns:a16="http://schemas.microsoft.com/office/drawing/2014/main" id="{A64EF618-2069-47DF-8D53-9E9145008149}"/>
              </a:ext>
            </a:extLst>
          </p:cNvPr>
          <p:cNvPicPr>
            <a:picLocks noChangeAspect="1"/>
          </p:cNvPicPr>
          <p:nvPr/>
        </p:nvPicPr>
        <p:blipFill rotWithShape="1">
          <a:blip r:embed="rId13">
            <a:extLst>
              <a:ext uri="{28A0092B-C50C-407E-A947-70E740481C1C}">
                <a14:useLocalDpi xmlns:a14="http://schemas.microsoft.com/office/drawing/2010/main" val="0"/>
              </a:ext>
            </a:extLst>
          </a:blip>
          <a:srcRect t="1000" r="58581" b="76673"/>
          <a:stretch/>
        </p:blipFill>
        <p:spPr>
          <a:xfrm>
            <a:off x="10184220" y="17282002"/>
            <a:ext cx="2556405" cy="1053314"/>
          </a:xfrm>
          <a:prstGeom prst="rect">
            <a:avLst/>
          </a:prstGeom>
        </p:spPr>
      </p:pic>
      <p:pic>
        <p:nvPicPr>
          <p:cNvPr id="35" name="Picture 34">
            <a:extLst>
              <a:ext uri="{FF2B5EF4-FFF2-40B4-BE49-F238E27FC236}">
                <a16:creationId xmlns:a16="http://schemas.microsoft.com/office/drawing/2014/main" id="{E47161B1-E516-4424-BF18-4D16F2CA0034}"/>
              </a:ext>
            </a:extLst>
          </p:cNvPr>
          <p:cNvPicPr>
            <a:picLocks noChangeAspect="1"/>
          </p:cNvPicPr>
          <p:nvPr/>
        </p:nvPicPr>
        <p:blipFill rotWithShape="1">
          <a:blip r:embed="rId14">
            <a:extLst>
              <a:ext uri="{28A0092B-C50C-407E-A947-70E740481C1C}">
                <a14:useLocalDpi xmlns:a14="http://schemas.microsoft.com/office/drawing/2010/main" val="0"/>
              </a:ext>
            </a:extLst>
          </a:blip>
          <a:srcRect r="63811" b="76904"/>
          <a:stretch/>
        </p:blipFill>
        <p:spPr>
          <a:xfrm>
            <a:off x="16489276" y="17146149"/>
            <a:ext cx="2233658" cy="1078701"/>
          </a:xfrm>
          <a:prstGeom prst="rect">
            <a:avLst/>
          </a:prstGeom>
        </p:spPr>
      </p:pic>
      <p:pic>
        <p:nvPicPr>
          <p:cNvPr id="38" name="Picture 37">
            <a:extLst>
              <a:ext uri="{FF2B5EF4-FFF2-40B4-BE49-F238E27FC236}">
                <a16:creationId xmlns:a16="http://schemas.microsoft.com/office/drawing/2014/main" id="{C0B6F4A8-446C-4C02-9FFA-B62978BD60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6220" y="17206999"/>
            <a:ext cx="4114800" cy="2570088"/>
          </a:xfrm>
          <a:prstGeom prst="rect">
            <a:avLst/>
          </a:prstGeom>
        </p:spPr>
      </p:pic>
      <p:pic>
        <p:nvPicPr>
          <p:cNvPr id="139" name="Picture 138">
            <a:extLst>
              <a:ext uri="{FF2B5EF4-FFF2-40B4-BE49-F238E27FC236}">
                <a16:creationId xmlns:a16="http://schemas.microsoft.com/office/drawing/2014/main" id="{1A5B0A31-B57B-4E6C-859E-3998C5527639}"/>
              </a:ext>
            </a:extLst>
          </p:cNvPr>
          <p:cNvPicPr>
            <a:picLocks noChangeAspect="1"/>
          </p:cNvPicPr>
          <p:nvPr/>
        </p:nvPicPr>
        <p:blipFill rotWithShape="1">
          <a:blip r:embed="rId16">
            <a:extLst>
              <a:ext uri="{28A0092B-C50C-407E-A947-70E740481C1C}">
                <a14:useLocalDpi xmlns:a14="http://schemas.microsoft.com/office/drawing/2010/main" val="0"/>
              </a:ext>
            </a:extLst>
          </a:blip>
          <a:srcRect r="20171"/>
          <a:stretch/>
        </p:blipFill>
        <p:spPr>
          <a:xfrm>
            <a:off x="16448531" y="28396682"/>
            <a:ext cx="6172200" cy="4668715"/>
          </a:xfrm>
          <a:prstGeom prst="rect">
            <a:avLst/>
          </a:prstGeom>
          <a:ln>
            <a:noFill/>
          </a:ln>
        </p:spPr>
      </p:pic>
      <p:pic>
        <p:nvPicPr>
          <p:cNvPr id="141" name="Picture 140">
            <a:extLst>
              <a:ext uri="{FF2B5EF4-FFF2-40B4-BE49-F238E27FC236}">
                <a16:creationId xmlns:a16="http://schemas.microsoft.com/office/drawing/2014/main" id="{86E4A11D-6202-473B-B87E-2B3A91C7D7D7}"/>
              </a:ext>
            </a:extLst>
          </p:cNvPr>
          <p:cNvPicPr>
            <a:picLocks noChangeAspect="1"/>
          </p:cNvPicPr>
          <p:nvPr/>
        </p:nvPicPr>
        <p:blipFill rotWithShape="1">
          <a:blip r:embed="rId16">
            <a:extLst>
              <a:ext uri="{28A0092B-C50C-407E-A947-70E740481C1C}">
                <a14:useLocalDpi xmlns:a14="http://schemas.microsoft.com/office/drawing/2010/main" val="0"/>
              </a:ext>
            </a:extLst>
          </a:blip>
          <a:srcRect l="78606" b="70792"/>
          <a:stretch/>
        </p:blipFill>
        <p:spPr>
          <a:xfrm>
            <a:off x="19892045" y="28416665"/>
            <a:ext cx="2627383" cy="1333967"/>
          </a:xfrm>
          <a:prstGeom prst="rect">
            <a:avLst/>
          </a:prstGeom>
        </p:spPr>
      </p:pic>
      <p:cxnSp>
        <p:nvCxnSpPr>
          <p:cNvPr id="42" name="Straight Arrow Connector 41">
            <a:extLst>
              <a:ext uri="{FF2B5EF4-FFF2-40B4-BE49-F238E27FC236}">
                <a16:creationId xmlns:a16="http://schemas.microsoft.com/office/drawing/2014/main" id="{BF7778F0-4E63-4797-B8C7-A1E87FD1CC52}"/>
              </a:ext>
            </a:extLst>
          </p:cNvPr>
          <p:cNvCxnSpPr/>
          <p:nvPr/>
        </p:nvCxnSpPr>
        <p:spPr>
          <a:xfrm>
            <a:off x="16017240" y="9319857"/>
            <a:ext cx="68580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A132C34-2A51-416E-A56B-76F6D541EC69}"/>
              </a:ext>
            </a:extLst>
          </p:cNvPr>
          <p:cNvCxnSpPr>
            <a:cxnSpLocks/>
          </p:cNvCxnSpPr>
          <p:nvPr/>
        </p:nvCxnSpPr>
        <p:spPr>
          <a:xfrm>
            <a:off x="19535681" y="11117133"/>
            <a:ext cx="0" cy="68580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B68EAFA-9646-468D-932D-960BCCD4AB40}"/>
              </a:ext>
            </a:extLst>
          </p:cNvPr>
          <p:cNvCxnSpPr>
            <a:cxnSpLocks/>
          </p:cNvCxnSpPr>
          <p:nvPr/>
        </p:nvCxnSpPr>
        <p:spPr>
          <a:xfrm flipH="1">
            <a:off x="16063086" y="13622625"/>
            <a:ext cx="685800" cy="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46" name="Picture 145">
            <a:extLst>
              <a:ext uri="{FF2B5EF4-FFF2-40B4-BE49-F238E27FC236}">
                <a16:creationId xmlns:a16="http://schemas.microsoft.com/office/drawing/2014/main" id="{3E0BED3E-07CA-4FF9-8225-126DB5E12E86}"/>
              </a:ext>
            </a:extLst>
          </p:cNvPr>
          <p:cNvPicPr>
            <a:picLocks noChangeAspect="1"/>
          </p:cNvPicPr>
          <p:nvPr/>
        </p:nvPicPr>
        <p:blipFill rotWithShape="1">
          <a:blip r:embed="rId17">
            <a:extLst>
              <a:ext uri="{28A0092B-C50C-407E-A947-70E740481C1C}">
                <a14:useLocalDpi xmlns:a14="http://schemas.microsoft.com/office/drawing/2010/main" val="0"/>
              </a:ext>
            </a:extLst>
          </a:blip>
          <a:srcRect l="802" r="11893"/>
          <a:stretch/>
        </p:blipFill>
        <p:spPr>
          <a:xfrm>
            <a:off x="10175658" y="28413623"/>
            <a:ext cx="6172200" cy="4668715"/>
          </a:xfrm>
          <a:prstGeom prst="rect">
            <a:avLst/>
          </a:prstGeom>
          <a:ln>
            <a:noFill/>
          </a:ln>
        </p:spPr>
      </p:pic>
      <p:pic>
        <p:nvPicPr>
          <p:cNvPr id="147" name="Picture 146">
            <a:extLst>
              <a:ext uri="{FF2B5EF4-FFF2-40B4-BE49-F238E27FC236}">
                <a16:creationId xmlns:a16="http://schemas.microsoft.com/office/drawing/2014/main" id="{EF72F1E7-A2A6-4BAD-9B1B-64F9F77E6FA2}"/>
              </a:ext>
            </a:extLst>
          </p:cNvPr>
          <p:cNvPicPr>
            <a:picLocks noChangeAspect="1"/>
          </p:cNvPicPr>
          <p:nvPr/>
        </p:nvPicPr>
        <p:blipFill rotWithShape="1">
          <a:blip r:embed="rId17">
            <a:extLst>
              <a:ext uri="{28A0092B-C50C-407E-A947-70E740481C1C}">
                <a14:useLocalDpi xmlns:a14="http://schemas.microsoft.com/office/drawing/2010/main" val="0"/>
              </a:ext>
            </a:extLst>
          </a:blip>
          <a:srcRect l="87134" t="2414" r="1872" b="75147"/>
          <a:stretch/>
        </p:blipFill>
        <p:spPr>
          <a:xfrm>
            <a:off x="13617674" y="28580219"/>
            <a:ext cx="1319514" cy="1041064"/>
          </a:xfrm>
          <a:prstGeom prst="rect">
            <a:avLst/>
          </a:prstGeom>
        </p:spPr>
      </p:pic>
      <p:sp>
        <p:nvSpPr>
          <p:cNvPr id="154" name="TextBox 153">
            <a:extLst>
              <a:ext uri="{FF2B5EF4-FFF2-40B4-BE49-F238E27FC236}">
                <a16:creationId xmlns:a16="http://schemas.microsoft.com/office/drawing/2014/main" id="{BC914891-E30E-436F-B273-BB1C5FC1A913}"/>
              </a:ext>
            </a:extLst>
          </p:cNvPr>
          <p:cNvSpPr txBox="1"/>
          <p:nvPr/>
        </p:nvSpPr>
        <p:spPr>
          <a:xfrm>
            <a:off x="12385539" y="39883923"/>
            <a:ext cx="7941789" cy="400110"/>
          </a:xfrm>
          <a:prstGeom prst="rect">
            <a:avLst/>
          </a:prstGeom>
          <a:noFill/>
        </p:spPr>
        <p:txBody>
          <a:bodyPr wrap="non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Unemployment rates across the five most affected industries in the US.</a:t>
            </a:r>
            <a:endParaRPr lang="en-US" sz="2000" dirty="0"/>
          </a:p>
        </p:txBody>
      </p:sp>
      <p:sp>
        <p:nvSpPr>
          <p:cNvPr id="56" name="Rectangle: Rounded Corners 55">
            <a:extLst>
              <a:ext uri="{FF2B5EF4-FFF2-40B4-BE49-F238E27FC236}">
                <a16:creationId xmlns:a16="http://schemas.microsoft.com/office/drawing/2014/main" id="{1440331A-FC1F-42C9-BB1C-1589013F9298}"/>
              </a:ext>
            </a:extLst>
          </p:cNvPr>
          <p:cNvSpPr/>
          <p:nvPr/>
        </p:nvSpPr>
        <p:spPr>
          <a:xfrm>
            <a:off x="11747559" y="18333155"/>
            <a:ext cx="4406840" cy="1150385"/>
          </a:xfrm>
          <a:prstGeom prst="roundRect">
            <a:avLst/>
          </a:prstGeom>
          <a:no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0" name="TextBox 59">
            <a:extLst>
              <a:ext uri="{FF2B5EF4-FFF2-40B4-BE49-F238E27FC236}">
                <a16:creationId xmlns:a16="http://schemas.microsoft.com/office/drawing/2014/main" id="{243DCCCA-3AF8-479B-8EEC-BC0340C38952}"/>
              </a:ext>
            </a:extLst>
          </p:cNvPr>
          <p:cNvSpPr txBox="1"/>
          <p:nvPr/>
        </p:nvSpPr>
        <p:spPr>
          <a:xfrm>
            <a:off x="10227129" y="18689103"/>
            <a:ext cx="184731" cy="338554"/>
          </a:xfrm>
          <a:prstGeom prst="rect">
            <a:avLst/>
          </a:prstGeom>
          <a:noFill/>
        </p:spPr>
        <p:txBody>
          <a:bodyPr wrap="none" rtlCol="0">
            <a:spAutoFit/>
          </a:bodyPr>
          <a:lstStyle/>
          <a:p>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62" name="Rectangle: Rounded Corners 161">
            <a:extLst>
              <a:ext uri="{FF2B5EF4-FFF2-40B4-BE49-F238E27FC236}">
                <a16:creationId xmlns:a16="http://schemas.microsoft.com/office/drawing/2014/main" id="{23BB1184-D654-4478-A154-7E38102E8B44}"/>
              </a:ext>
            </a:extLst>
          </p:cNvPr>
          <p:cNvSpPr/>
          <p:nvPr/>
        </p:nvSpPr>
        <p:spPr>
          <a:xfrm>
            <a:off x="17790347" y="18232480"/>
            <a:ext cx="4672584" cy="1185878"/>
          </a:xfrm>
          <a:prstGeom prst="roundRect">
            <a:avLst/>
          </a:prstGeom>
          <a:no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64" name="Picture 163">
            <a:extLst>
              <a:ext uri="{FF2B5EF4-FFF2-40B4-BE49-F238E27FC236}">
                <a16:creationId xmlns:a16="http://schemas.microsoft.com/office/drawing/2014/main" id="{C5F58B9A-A5B1-4B30-AE62-A93D7DBA6AD3}"/>
              </a:ext>
            </a:extLst>
          </p:cNvPr>
          <p:cNvPicPr>
            <a:picLocks noChangeAspect="1"/>
          </p:cNvPicPr>
          <p:nvPr/>
        </p:nvPicPr>
        <p:blipFill rotWithShape="1">
          <a:blip r:embed="rId18">
            <a:extLst>
              <a:ext uri="{28A0092B-C50C-407E-A947-70E740481C1C}">
                <a14:useLocalDpi xmlns:a14="http://schemas.microsoft.com/office/drawing/2010/main" val="0"/>
              </a:ext>
            </a:extLst>
          </a:blip>
          <a:srcRect l="393" t="1100" r="33247" b="2015"/>
          <a:stretch/>
        </p:blipFill>
        <p:spPr>
          <a:xfrm>
            <a:off x="10180745" y="35180737"/>
            <a:ext cx="6172200" cy="4668715"/>
          </a:xfrm>
          <a:prstGeom prst="rect">
            <a:avLst/>
          </a:prstGeom>
          <a:ln>
            <a:noFill/>
          </a:ln>
        </p:spPr>
      </p:pic>
      <p:pic>
        <p:nvPicPr>
          <p:cNvPr id="167" name="Picture 166">
            <a:extLst>
              <a:ext uri="{FF2B5EF4-FFF2-40B4-BE49-F238E27FC236}">
                <a16:creationId xmlns:a16="http://schemas.microsoft.com/office/drawing/2014/main" id="{82086A88-AC04-4867-A199-FB44E67C7004}"/>
              </a:ext>
            </a:extLst>
          </p:cNvPr>
          <p:cNvPicPr>
            <a:picLocks noChangeAspect="1"/>
          </p:cNvPicPr>
          <p:nvPr/>
        </p:nvPicPr>
        <p:blipFill rotWithShape="1">
          <a:blip r:embed="rId19">
            <a:extLst>
              <a:ext uri="{28A0092B-C50C-407E-A947-70E740481C1C}">
                <a14:useLocalDpi xmlns:a14="http://schemas.microsoft.com/office/drawing/2010/main" val="0"/>
              </a:ext>
            </a:extLst>
          </a:blip>
          <a:srcRect r="28840" b="967"/>
          <a:stretch/>
        </p:blipFill>
        <p:spPr>
          <a:xfrm>
            <a:off x="16453611" y="35180737"/>
            <a:ext cx="6172200" cy="4668715"/>
          </a:xfrm>
          <a:prstGeom prst="rect">
            <a:avLst/>
          </a:prstGeom>
          <a:ln>
            <a:noFill/>
          </a:ln>
        </p:spPr>
      </p:pic>
      <p:sp>
        <p:nvSpPr>
          <p:cNvPr id="170" name="Rectangle: Rounded Corners 169">
            <a:extLst>
              <a:ext uri="{FF2B5EF4-FFF2-40B4-BE49-F238E27FC236}">
                <a16:creationId xmlns:a16="http://schemas.microsoft.com/office/drawing/2014/main" id="{2446DA89-92C5-4A12-B4D7-9794BDE77DDF}"/>
              </a:ext>
            </a:extLst>
          </p:cNvPr>
          <p:cNvSpPr/>
          <p:nvPr/>
        </p:nvSpPr>
        <p:spPr>
          <a:xfrm>
            <a:off x="11747557" y="20814828"/>
            <a:ext cx="4406840" cy="911186"/>
          </a:xfrm>
          <a:prstGeom prst="roundRect">
            <a:avLst/>
          </a:prstGeom>
          <a:no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70" name="Picture 69">
            <a:extLst>
              <a:ext uri="{FF2B5EF4-FFF2-40B4-BE49-F238E27FC236}">
                <a16:creationId xmlns:a16="http://schemas.microsoft.com/office/drawing/2014/main" id="{451C3F75-64FB-43EE-BE70-60D5C8F33F4D}"/>
              </a:ext>
            </a:extLst>
          </p:cNvPr>
          <p:cNvPicPr>
            <a:picLocks noChangeAspect="1"/>
          </p:cNvPicPr>
          <p:nvPr/>
        </p:nvPicPr>
        <p:blipFill rotWithShape="1">
          <a:blip r:embed="rId18">
            <a:extLst>
              <a:ext uri="{28A0092B-C50C-407E-A947-70E740481C1C}">
                <a14:useLocalDpi xmlns:a14="http://schemas.microsoft.com/office/drawing/2010/main" val="0"/>
              </a:ext>
            </a:extLst>
          </a:blip>
          <a:srcRect l="65653" t="4750" r="5962" b="69877"/>
          <a:stretch/>
        </p:blipFill>
        <p:spPr>
          <a:xfrm>
            <a:off x="19991116" y="35362270"/>
            <a:ext cx="2558096" cy="1112590"/>
          </a:xfrm>
          <a:prstGeom prst="rect">
            <a:avLst/>
          </a:prstGeom>
        </p:spPr>
      </p:pic>
      <p:sp>
        <p:nvSpPr>
          <p:cNvPr id="176" name="Rectangle: Rounded Corners 175">
            <a:extLst>
              <a:ext uri="{FF2B5EF4-FFF2-40B4-BE49-F238E27FC236}">
                <a16:creationId xmlns:a16="http://schemas.microsoft.com/office/drawing/2014/main" id="{A77FD8F1-D6E1-4E29-B0E5-CA86FC356311}"/>
              </a:ext>
            </a:extLst>
          </p:cNvPr>
          <p:cNvSpPr/>
          <p:nvPr/>
        </p:nvSpPr>
        <p:spPr>
          <a:xfrm>
            <a:off x="17796443" y="20250731"/>
            <a:ext cx="4672584" cy="915195"/>
          </a:xfrm>
          <a:prstGeom prst="roundRect">
            <a:avLst/>
          </a:prstGeom>
          <a:noFill/>
          <a:ln w="28575">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89" name="Picture 88">
            <a:extLst>
              <a:ext uri="{FF2B5EF4-FFF2-40B4-BE49-F238E27FC236}">
                <a16:creationId xmlns:a16="http://schemas.microsoft.com/office/drawing/2014/main" id="{6121D606-84F7-4A36-AD0D-7852100E9B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472225" y="15932919"/>
            <a:ext cx="8686800" cy="5044976"/>
          </a:xfrm>
          <a:prstGeom prst="rect">
            <a:avLst/>
          </a:prstGeom>
        </p:spPr>
      </p:pic>
      <p:pic>
        <p:nvPicPr>
          <p:cNvPr id="129" name="Picture 128">
            <a:extLst>
              <a:ext uri="{FF2B5EF4-FFF2-40B4-BE49-F238E27FC236}">
                <a16:creationId xmlns:a16="http://schemas.microsoft.com/office/drawing/2014/main" id="{2067B072-EFE8-4FC7-9793-852A2800FF65}"/>
              </a:ext>
            </a:extLst>
          </p:cNvPr>
          <p:cNvPicPr>
            <a:picLocks noChangeAspect="1"/>
          </p:cNvPicPr>
          <p:nvPr/>
        </p:nvPicPr>
        <p:blipFill rotWithShape="1">
          <a:blip r:embed="rId21">
            <a:extLst>
              <a:ext uri="{28A0092B-C50C-407E-A947-70E740481C1C}">
                <a14:useLocalDpi xmlns:a14="http://schemas.microsoft.com/office/drawing/2010/main" val="0"/>
              </a:ext>
            </a:extLst>
          </a:blip>
          <a:srcRect t="8666"/>
          <a:stretch/>
        </p:blipFill>
        <p:spPr>
          <a:xfrm>
            <a:off x="657777" y="33209887"/>
            <a:ext cx="8686800" cy="5960253"/>
          </a:xfrm>
          <a:prstGeom prst="rect">
            <a:avLst/>
          </a:prstGeom>
        </p:spPr>
      </p:pic>
      <p:sp>
        <p:nvSpPr>
          <p:cNvPr id="184" name="TextBox 183">
            <a:extLst>
              <a:ext uri="{FF2B5EF4-FFF2-40B4-BE49-F238E27FC236}">
                <a16:creationId xmlns:a16="http://schemas.microsoft.com/office/drawing/2014/main" id="{90C93889-D0ED-4BE5-BB36-D7F3EB70605B}"/>
              </a:ext>
            </a:extLst>
          </p:cNvPr>
          <p:cNvSpPr txBox="1"/>
          <p:nvPr/>
        </p:nvSpPr>
        <p:spPr>
          <a:xfrm>
            <a:off x="23472226" y="21073117"/>
            <a:ext cx="8708578" cy="1446550"/>
          </a:xfrm>
          <a:prstGeom prst="rect">
            <a:avLst/>
          </a:prstGeom>
          <a:noFill/>
        </p:spPr>
        <p:txBody>
          <a:bodyPr wrap="square" rtlCol="0">
            <a:spAutoFit/>
          </a:bodyPr>
          <a:lstStyle/>
          <a:p>
            <a:pPr algn="ctr"/>
            <a:r>
              <a:rPr lang="en-US" sz="2200" dirty="0">
                <a:solidFill>
                  <a:schemeClr val="bg1"/>
                </a:solidFill>
                <a:latin typeface="Times New Roman" panose="02020603050405020304" pitchFamily="18" charset="0"/>
                <a:cs typeface="Times New Roman" panose="02020603050405020304" pitchFamily="18" charset="0"/>
              </a:rPr>
              <a:t>Fig: GDP growth rate vs Unemployment rate change.</a:t>
            </a:r>
          </a:p>
          <a:p>
            <a:pPr algn="just"/>
            <a:r>
              <a:rPr lang="en-US" sz="2200" dirty="0">
                <a:solidFill>
                  <a:schemeClr val="bg1"/>
                </a:solidFill>
                <a:latin typeface="Times New Roman" panose="02020603050405020304" pitchFamily="18" charset="0"/>
                <a:cs typeface="Times New Roman" panose="02020603050405020304" pitchFamily="18" charset="0"/>
              </a:rPr>
              <a:t>GDP growth percentage started to declined in 2004 but 2007-2009 saw the greatest decline, starting the Great Recession. Since then, the US has greatly recovered compared to other countries around the world. </a:t>
            </a:r>
            <a:endParaRPr lang="en-US" sz="2200" dirty="0"/>
          </a:p>
        </p:txBody>
      </p:sp>
      <p:pic>
        <p:nvPicPr>
          <p:cNvPr id="185" name="Picture 55" descr="Image result for python">
            <a:extLst>
              <a:ext uri="{FF2B5EF4-FFF2-40B4-BE49-F238E27FC236}">
                <a16:creationId xmlns:a16="http://schemas.microsoft.com/office/drawing/2014/main" id="{0B445DD1-6C8C-4333-AA13-2AB396444A9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3860" t="12490" r="14201" b="15572"/>
          <a:stretch/>
        </p:blipFill>
        <p:spPr bwMode="auto">
          <a:xfrm>
            <a:off x="27255849" y="41857438"/>
            <a:ext cx="1325880" cy="132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31">
            <a:extLst>
              <a:ext uri="{FF2B5EF4-FFF2-40B4-BE49-F238E27FC236}">
                <a16:creationId xmlns:a16="http://schemas.microsoft.com/office/drawing/2014/main" id="{688233D3-8322-4288-AE35-9A7FB24FB363}"/>
              </a:ext>
            </a:extLst>
          </p:cNvPr>
          <p:cNvPicPr>
            <a:picLocks noChangeAspect="1"/>
          </p:cNvPicPr>
          <p:nvPr/>
        </p:nvPicPr>
        <p:blipFill rotWithShape="1">
          <a:blip r:embed="rId23">
            <a:extLst>
              <a:ext uri="{28A0092B-C50C-407E-A947-70E740481C1C}">
                <a14:useLocalDpi xmlns:a14="http://schemas.microsoft.com/office/drawing/2010/main" val="0"/>
              </a:ext>
            </a:extLst>
          </a:blip>
          <a:srcRect l="-3413" r="-1438" b="-3892"/>
          <a:stretch/>
        </p:blipFill>
        <p:spPr>
          <a:xfrm>
            <a:off x="28901769" y="41873035"/>
            <a:ext cx="1361406" cy="1280160"/>
          </a:xfrm>
          <a:prstGeom prst="rect">
            <a:avLst/>
          </a:prstGeom>
        </p:spPr>
      </p:pic>
      <p:pic>
        <p:nvPicPr>
          <p:cNvPr id="10242" name="Picture 10241">
            <a:extLst>
              <a:ext uri="{FF2B5EF4-FFF2-40B4-BE49-F238E27FC236}">
                <a16:creationId xmlns:a16="http://schemas.microsoft.com/office/drawing/2014/main" id="{05699C9B-FC5E-40EF-B611-E14AD684AD4E}"/>
              </a:ext>
            </a:extLst>
          </p:cNvPr>
          <p:cNvPicPr>
            <a:picLocks noChangeAspect="1"/>
          </p:cNvPicPr>
          <p:nvPr/>
        </p:nvPicPr>
        <p:blipFill rotWithShape="1">
          <a:blip r:embed="rId24">
            <a:extLst>
              <a:ext uri="{28A0092B-C50C-407E-A947-70E740481C1C}">
                <a14:useLocalDpi xmlns:a14="http://schemas.microsoft.com/office/drawing/2010/main" val="0"/>
              </a:ext>
            </a:extLst>
          </a:blip>
          <a:srcRect l="24599" t="13094" r="24525" b="12926"/>
          <a:stretch/>
        </p:blipFill>
        <p:spPr>
          <a:xfrm>
            <a:off x="30438825" y="41738940"/>
            <a:ext cx="1463040" cy="1463040"/>
          </a:xfrm>
          <a:prstGeom prst="rect">
            <a:avLst/>
          </a:prstGeom>
        </p:spPr>
      </p:pic>
      <p:pic>
        <p:nvPicPr>
          <p:cNvPr id="10245" name="Picture 10244">
            <a:extLst>
              <a:ext uri="{FF2B5EF4-FFF2-40B4-BE49-F238E27FC236}">
                <a16:creationId xmlns:a16="http://schemas.microsoft.com/office/drawing/2014/main" id="{913B6BBA-C727-47E2-8EC8-550E15F1100C}"/>
              </a:ext>
            </a:extLst>
          </p:cNvPr>
          <p:cNvPicPr>
            <a:picLocks noChangeAspect="1"/>
          </p:cNvPicPr>
          <p:nvPr/>
        </p:nvPicPr>
        <p:blipFill rotWithShape="1">
          <a:blip r:embed="rId25">
            <a:extLst>
              <a:ext uri="{28A0092B-C50C-407E-A947-70E740481C1C}">
                <a14:useLocalDpi xmlns:a14="http://schemas.microsoft.com/office/drawing/2010/main" val="0"/>
              </a:ext>
            </a:extLst>
          </a:blip>
          <a:srcRect l="1695" r="1695"/>
          <a:stretch/>
        </p:blipFill>
        <p:spPr>
          <a:xfrm>
            <a:off x="25645683" y="41851056"/>
            <a:ext cx="1463040" cy="1463040"/>
          </a:xfrm>
          <a:prstGeom prst="rect">
            <a:avLst/>
          </a:prstGeom>
        </p:spPr>
      </p:pic>
      <p:sp>
        <p:nvSpPr>
          <p:cNvPr id="10250" name="TextBox 10249">
            <a:extLst>
              <a:ext uri="{FF2B5EF4-FFF2-40B4-BE49-F238E27FC236}">
                <a16:creationId xmlns:a16="http://schemas.microsoft.com/office/drawing/2014/main" id="{4F78FC1A-62BA-40EF-8902-5F556FC9B662}"/>
              </a:ext>
            </a:extLst>
          </p:cNvPr>
          <p:cNvSpPr txBox="1"/>
          <p:nvPr/>
        </p:nvSpPr>
        <p:spPr>
          <a:xfrm>
            <a:off x="17835033" y="21739228"/>
            <a:ext cx="4623764" cy="402290"/>
          </a:xfrm>
          <a:prstGeom prst="rect">
            <a:avLst/>
          </a:prstGeom>
          <a:noFill/>
        </p:spPr>
        <p:txBody>
          <a:bodyPr wrap="square" rtlCol="0">
            <a:spAutoFit/>
          </a:bodyPr>
          <a:lstStyle/>
          <a:p>
            <a:pPr>
              <a:lnSpc>
                <a:spcPts val="1200"/>
              </a:lnSpc>
            </a:pPr>
            <a:r>
              <a:rPr lang="en-US" sz="1400" dirty="0">
                <a:solidFill>
                  <a:schemeClr val="bg1"/>
                </a:solidFill>
                <a:latin typeface="Calibri" panose="020F0502020204030204" pitchFamily="34" charset="0"/>
                <a:cs typeface="Calibri" panose="020F0502020204030204" pitchFamily="34" charset="0"/>
              </a:rPr>
              <a:t>         </a:t>
            </a:r>
            <a:r>
              <a:rPr lang="en-US" sz="1200" dirty="0">
                <a:solidFill>
                  <a:schemeClr val="bg1"/>
                </a:solidFill>
                <a:latin typeface="Calibri" panose="020F0502020204030204" pitchFamily="34" charset="0"/>
                <a:cs typeface="Calibri" panose="020F0502020204030204" pitchFamily="34" charset="0"/>
              </a:rPr>
              <a:t>Blacks /</a:t>
            </a:r>
            <a:r>
              <a:rPr lang="en-US" sz="1400" dirty="0">
                <a:solidFill>
                  <a:schemeClr val="bg1"/>
                </a:solidFill>
                <a:latin typeface="Calibri" panose="020F0502020204030204" pitchFamily="34" charset="0"/>
                <a:cs typeface="Calibri" panose="020F0502020204030204" pitchFamily="34" charset="0"/>
              </a:rPr>
              <a:t> 	       Hispanic             Asian              White</a:t>
            </a:r>
          </a:p>
          <a:p>
            <a:pPr>
              <a:lnSpc>
                <a:spcPts val="1200"/>
              </a:lnSpc>
            </a:pPr>
            <a:r>
              <a:rPr lang="en-US" sz="1200" dirty="0">
                <a:solidFill>
                  <a:schemeClr val="bg1"/>
                </a:solidFill>
                <a:latin typeface="Calibri" panose="020F0502020204030204" pitchFamily="34" charset="0"/>
                <a:cs typeface="Calibri" panose="020F0502020204030204" pitchFamily="34" charset="0"/>
              </a:rPr>
              <a:t>African American</a:t>
            </a:r>
          </a:p>
        </p:txBody>
      </p:sp>
      <p:sp>
        <p:nvSpPr>
          <p:cNvPr id="204" name="Rectangle 203">
            <a:extLst>
              <a:ext uri="{FF2B5EF4-FFF2-40B4-BE49-F238E27FC236}">
                <a16:creationId xmlns:a16="http://schemas.microsoft.com/office/drawing/2014/main" id="{9C0FC5CA-BB2C-4A27-BB4D-6B27DB23C34D}"/>
              </a:ext>
            </a:extLst>
          </p:cNvPr>
          <p:cNvSpPr/>
          <p:nvPr/>
        </p:nvSpPr>
        <p:spPr>
          <a:xfrm>
            <a:off x="10180745" y="16524313"/>
            <a:ext cx="612648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Rectangle 204">
            <a:extLst>
              <a:ext uri="{FF2B5EF4-FFF2-40B4-BE49-F238E27FC236}">
                <a16:creationId xmlns:a16="http://schemas.microsoft.com/office/drawing/2014/main" id="{6AF25099-5533-41E6-85E6-896EA4E03C39}"/>
              </a:ext>
            </a:extLst>
          </p:cNvPr>
          <p:cNvSpPr/>
          <p:nvPr/>
        </p:nvSpPr>
        <p:spPr>
          <a:xfrm>
            <a:off x="10180745" y="16602552"/>
            <a:ext cx="612648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latin typeface="Lucida Fax" panose="02060602050505020204" pitchFamily="18" charset="0"/>
              </a:rPr>
              <a:t>Gender-wise Unemployment rates</a:t>
            </a:r>
          </a:p>
        </p:txBody>
      </p:sp>
      <p:sp>
        <p:nvSpPr>
          <p:cNvPr id="206" name="Rectangle 205">
            <a:extLst>
              <a:ext uri="{FF2B5EF4-FFF2-40B4-BE49-F238E27FC236}">
                <a16:creationId xmlns:a16="http://schemas.microsoft.com/office/drawing/2014/main" id="{664CEA6F-0171-4FB5-AD11-57CC85BF1694}"/>
              </a:ext>
            </a:extLst>
          </p:cNvPr>
          <p:cNvSpPr/>
          <p:nvPr/>
        </p:nvSpPr>
        <p:spPr>
          <a:xfrm>
            <a:off x="676000" y="32536403"/>
            <a:ext cx="868680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Rectangle 206">
            <a:extLst>
              <a:ext uri="{FF2B5EF4-FFF2-40B4-BE49-F238E27FC236}">
                <a16:creationId xmlns:a16="http://schemas.microsoft.com/office/drawing/2014/main" id="{98B60038-F8AC-4782-91BF-7615AC6CB57D}"/>
              </a:ext>
            </a:extLst>
          </p:cNvPr>
          <p:cNvSpPr/>
          <p:nvPr/>
        </p:nvSpPr>
        <p:spPr>
          <a:xfrm>
            <a:off x="676000" y="32621258"/>
            <a:ext cx="868680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Workforce vs Unemployment rates</a:t>
            </a:r>
          </a:p>
        </p:txBody>
      </p:sp>
      <p:sp>
        <p:nvSpPr>
          <p:cNvPr id="208" name="Rectangle 207">
            <a:extLst>
              <a:ext uri="{FF2B5EF4-FFF2-40B4-BE49-F238E27FC236}">
                <a16:creationId xmlns:a16="http://schemas.microsoft.com/office/drawing/2014/main" id="{B5D092B5-F967-4510-9BA4-DB74FA5FEE88}"/>
              </a:ext>
            </a:extLst>
          </p:cNvPr>
          <p:cNvSpPr/>
          <p:nvPr/>
        </p:nvSpPr>
        <p:spPr>
          <a:xfrm>
            <a:off x="16499331" y="16524313"/>
            <a:ext cx="612648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FA25D9C4-C241-44DE-B16A-16F391C7F2AA}"/>
              </a:ext>
            </a:extLst>
          </p:cNvPr>
          <p:cNvSpPr/>
          <p:nvPr/>
        </p:nvSpPr>
        <p:spPr>
          <a:xfrm>
            <a:off x="16499331" y="16606590"/>
            <a:ext cx="612648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latin typeface="Lucida Fax" panose="02060602050505020204" pitchFamily="18" charset="0"/>
              </a:rPr>
              <a:t>Race-wise Unemployment rates</a:t>
            </a:r>
          </a:p>
        </p:txBody>
      </p:sp>
      <p:pic>
        <p:nvPicPr>
          <p:cNvPr id="10255" name="Picture 10254">
            <a:extLst>
              <a:ext uri="{FF2B5EF4-FFF2-40B4-BE49-F238E27FC236}">
                <a16:creationId xmlns:a16="http://schemas.microsoft.com/office/drawing/2014/main" id="{7254E759-75AD-4992-ADC0-B435164D2E0B}"/>
              </a:ext>
            </a:extLst>
          </p:cNvPr>
          <p:cNvPicPr>
            <a:picLocks noChangeAspect="1"/>
          </p:cNvPicPr>
          <p:nvPr/>
        </p:nvPicPr>
        <p:blipFill rotWithShape="1">
          <a:blip r:embed="rId26">
            <a:extLst>
              <a:ext uri="{28A0092B-C50C-407E-A947-70E740481C1C}">
                <a14:useLocalDpi xmlns:a14="http://schemas.microsoft.com/office/drawing/2010/main" val="0"/>
              </a:ext>
            </a:extLst>
          </a:blip>
          <a:srcRect r="15156" b="7339"/>
          <a:stretch/>
        </p:blipFill>
        <p:spPr>
          <a:xfrm>
            <a:off x="10180745" y="23414228"/>
            <a:ext cx="6172200" cy="4521772"/>
          </a:xfrm>
          <a:prstGeom prst="rect">
            <a:avLst/>
          </a:prstGeom>
        </p:spPr>
      </p:pic>
      <p:pic>
        <p:nvPicPr>
          <p:cNvPr id="214" name="Picture 213">
            <a:extLst>
              <a:ext uri="{FF2B5EF4-FFF2-40B4-BE49-F238E27FC236}">
                <a16:creationId xmlns:a16="http://schemas.microsoft.com/office/drawing/2014/main" id="{AEB920B0-E675-4CAF-A4AA-ED63C19B30CA}"/>
              </a:ext>
            </a:extLst>
          </p:cNvPr>
          <p:cNvPicPr>
            <a:picLocks noChangeAspect="1"/>
          </p:cNvPicPr>
          <p:nvPr/>
        </p:nvPicPr>
        <p:blipFill rotWithShape="1">
          <a:blip r:embed="rId17">
            <a:extLst>
              <a:ext uri="{28A0092B-C50C-407E-A947-70E740481C1C}">
                <a14:useLocalDpi xmlns:a14="http://schemas.microsoft.com/office/drawing/2010/main" val="0"/>
              </a:ext>
            </a:extLst>
          </a:blip>
          <a:srcRect l="87134" t="2414" r="1872" b="75147"/>
          <a:stretch/>
        </p:blipFill>
        <p:spPr>
          <a:xfrm>
            <a:off x="14669903" y="23433989"/>
            <a:ext cx="1319514" cy="1041064"/>
          </a:xfrm>
          <a:prstGeom prst="rect">
            <a:avLst/>
          </a:prstGeom>
        </p:spPr>
      </p:pic>
      <p:pic>
        <p:nvPicPr>
          <p:cNvPr id="10258" name="Picture 10257">
            <a:extLst>
              <a:ext uri="{FF2B5EF4-FFF2-40B4-BE49-F238E27FC236}">
                <a16:creationId xmlns:a16="http://schemas.microsoft.com/office/drawing/2014/main" id="{FBE5ABAC-F127-4539-9E64-10AA847F051A}"/>
              </a:ext>
            </a:extLst>
          </p:cNvPr>
          <p:cNvPicPr>
            <a:picLocks noChangeAspect="1"/>
          </p:cNvPicPr>
          <p:nvPr/>
        </p:nvPicPr>
        <p:blipFill rotWithShape="1">
          <a:blip r:embed="rId27">
            <a:extLst>
              <a:ext uri="{28A0092B-C50C-407E-A947-70E740481C1C}">
                <a14:useLocalDpi xmlns:a14="http://schemas.microsoft.com/office/drawing/2010/main" val="0"/>
              </a:ext>
            </a:extLst>
          </a:blip>
          <a:srcRect r="22290"/>
          <a:stretch/>
        </p:blipFill>
        <p:spPr>
          <a:xfrm>
            <a:off x="16449581" y="23405490"/>
            <a:ext cx="6172200" cy="4521772"/>
          </a:xfrm>
          <a:prstGeom prst="rect">
            <a:avLst/>
          </a:prstGeom>
        </p:spPr>
      </p:pic>
      <p:pic>
        <p:nvPicPr>
          <p:cNvPr id="217" name="Picture 216">
            <a:extLst>
              <a:ext uri="{FF2B5EF4-FFF2-40B4-BE49-F238E27FC236}">
                <a16:creationId xmlns:a16="http://schemas.microsoft.com/office/drawing/2014/main" id="{17D487A9-A8B5-4CEE-BA94-B2CC0509ACAB}"/>
              </a:ext>
            </a:extLst>
          </p:cNvPr>
          <p:cNvPicPr>
            <a:picLocks noChangeAspect="1"/>
          </p:cNvPicPr>
          <p:nvPr/>
        </p:nvPicPr>
        <p:blipFill rotWithShape="1">
          <a:blip r:embed="rId16">
            <a:extLst>
              <a:ext uri="{28A0092B-C50C-407E-A947-70E740481C1C}">
                <a14:useLocalDpi xmlns:a14="http://schemas.microsoft.com/office/drawing/2010/main" val="0"/>
              </a:ext>
            </a:extLst>
          </a:blip>
          <a:srcRect l="78606" b="70792"/>
          <a:stretch/>
        </p:blipFill>
        <p:spPr>
          <a:xfrm>
            <a:off x="20405497" y="23293223"/>
            <a:ext cx="2220314" cy="1127291"/>
          </a:xfrm>
          <a:prstGeom prst="rect">
            <a:avLst/>
          </a:prstGeom>
        </p:spPr>
      </p:pic>
      <p:sp>
        <p:nvSpPr>
          <p:cNvPr id="218" name="Rectangle 217">
            <a:extLst>
              <a:ext uri="{FF2B5EF4-FFF2-40B4-BE49-F238E27FC236}">
                <a16:creationId xmlns:a16="http://schemas.microsoft.com/office/drawing/2014/main" id="{8567ECA5-C0AD-436E-AF8E-9F4D132C0044}"/>
              </a:ext>
            </a:extLst>
          </p:cNvPr>
          <p:cNvSpPr/>
          <p:nvPr/>
        </p:nvSpPr>
        <p:spPr>
          <a:xfrm>
            <a:off x="10189971" y="34436492"/>
            <a:ext cx="12435840" cy="91440"/>
          </a:xfrm>
          <a:prstGeom prst="rect">
            <a:avLst/>
          </a:prstGeom>
          <a:solidFill>
            <a:srgbClr val="0070C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Rectangle 218">
            <a:extLst>
              <a:ext uri="{FF2B5EF4-FFF2-40B4-BE49-F238E27FC236}">
                <a16:creationId xmlns:a16="http://schemas.microsoft.com/office/drawing/2014/main" id="{97A48556-DB43-4CA0-8E7D-4C462EAC12D1}"/>
              </a:ext>
            </a:extLst>
          </p:cNvPr>
          <p:cNvSpPr/>
          <p:nvPr/>
        </p:nvSpPr>
        <p:spPr>
          <a:xfrm>
            <a:off x="10189971" y="34521347"/>
            <a:ext cx="12435840" cy="502920"/>
          </a:xfrm>
          <a:prstGeom prst="rect">
            <a:avLst/>
          </a:prstGeom>
          <a:solidFill>
            <a:schemeClr val="accent4"/>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Lucida Fax" panose="02060602050505020204" pitchFamily="18" charset="0"/>
              </a:rPr>
              <a:t>Unemployment rates across major Industries</a:t>
            </a:r>
          </a:p>
        </p:txBody>
      </p:sp>
      <p:pic>
        <p:nvPicPr>
          <p:cNvPr id="220" name="Picture 219">
            <a:extLst>
              <a:ext uri="{FF2B5EF4-FFF2-40B4-BE49-F238E27FC236}">
                <a16:creationId xmlns:a16="http://schemas.microsoft.com/office/drawing/2014/main" id="{3D4412C2-2274-4ED3-95C8-F3ED8A71B46D}"/>
              </a:ext>
            </a:extLst>
          </p:cNvPr>
          <p:cNvPicPr>
            <a:picLocks noChangeAspect="1"/>
          </p:cNvPicPr>
          <p:nvPr/>
        </p:nvPicPr>
        <p:blipFill rotWithShape="1">
          <a:blip r:embed="rId18">
            <a:extLst>
              <a:ext uri="{28A0092B-C50C-407E-A947-70E740481C1C}">
                <a14:useLocalDpi xmlns:a14="http://schemas.microsoft.com/office/drawing/2010/main" val="0"/>
              </a:ext>
            </a:extLst>
          </a:blip>
          <a:srcRect l="65653" t="4750" r="5962" b="69877"/>
          <a:stretch/>
        </p:blipFill>
        <p:spPr>
          <a:xfrm>
            <a:off x="14001750" y="35227368"/>
            <a:ext cx="2298868" cy="999844"/>
          </a:xfrm>
          <a:prstGeom prst="rect">
            <a:avLst/>
          </a:prstGeom>
        </p:spPr>
      </p:pic>
      <p:pic>
        <p:nvPicPr>
          <p:cNvPr id="10261" name="Picture 10260">
            <a:extLst>
              <a:ext uri="{FF2B5EF4-FFF2-40B4-BE49-F238E27FC236}">
                <a16:creationId xmlns:a16="http://schemas.microsoft.com/office/drawing/2014/main" id="{8AF82729-386D-4DAC-B9BA-DCEE658B88D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491714" y="24043638"/>
            <a:ext cx="8686800" cy="5065077"/>
          </a:xfrm>
          <a:prstGeom prst="rect">
            <a:avLst/>
          </a:prstGeom>
        </p:spPr>
      </p:pic>
      <p:pic>
        <p:nvPicPr>
          <p:cNvPr id="224" name="Picture 223">
            <a:extLst>
              <a:ext uri="{FF2B5EF4-FFF2-40B4-BE49-F238E27FC236}">
                <a16:creationId xmlns:a16="http://schemas.microsoft.com/office/drawing/2014/main" id="{4FA0F3D7-E47C-4ED3-B706-01289BA3A492}"/>
              </a:ext>
            </a:extLst>
          </p:cNvPr>
          <p:cNvPicPr>
            <a:picLocks noChangeAspect="1"/>
          </p:cNvPicPr>
          <p:nvPr/>
        </p:nvPicPr>
        <p:blipFill rotWithShape="1">
          <a:blip r:embed="rId29">
            <a:extLst>
              <a:ext uri="{28A0092B-C50C-407E-A947-70E740481C1C}">
                <a14:useLocalDpi xmlns:a14="http://schemas.microsoft.com/office/drawing/2010/main" val="0"/>
              </a:ext>
            </a:extLst>
          </a:blip>
          <a:srcRect t="5868" b="3594"/>
          <a:stretch/>
        </p:blipFill>
        <p:spPr>
          <a:xfrm>
            <a:off x="23502510" y="8010525"/>
            <a:ext cx="8686800" cy="5055613"/>
          </a:xfrm>
          <a:prstGeom prst="rect">
            <a:avLst/>
          </a:prstGeom>
        </p:spPr>
      </p:pic>
      <p:sp>
        <p:nvSpPr>
          <p:cNvPr id="229" name="TextBox 228">
            <a:extLst>
              <a:ext uri="{FF2B5EF4-FFF2-40B4-BE49-F238E27FC236}">
                <a16:creationId xmlns:a16="http://schemas.microsoft.com/office/drawing/2014/main" id="{AF41F8D8-7F2A-4D92-AA4D-83C60ED9D793}"/>
              </a:ext>
            </a:extLst>
          </p:cNvPr>
          <p:cNvSpPr txBox="1"/>
          <p:nvPr/>
        </p:nvSpPr>
        <p:spPr>
          <a:xfrm>
            <a:off x="10255926" y="22083111"/>
            <a:ext cx="12253883" cy="1015663"/>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The cluster map forms a cluster (of years) based on similar unemployment rates.</a:t>
            </a:r>
          </a:p>
          <a:p>
            <a:pPr algn="ctr"/>
            <a:r>
              <a:rPr lang="en-US" sz="2000" dirty="0">
                <a:solidFill>
                  <a:schemeClr val="bg1"/>
                </a:solidFill>
                <a:latin typeface="Times New Roman" panose="02020603050405020304" pitchFamily="18" charset="0"/>
                <a:cs typeface="Times New Roman" panose="02020603050405020304" pitchFamily="18" charset="0"/>
              </a:rPr>
              <a:t>The bottom two highlighted clusters indicates a higher unemployment rate (around the time of recession). Likewise, the upper two highlighted clusters indicate a lower unemployment rate (pre/post stability).</a:t>
            </a:r>
            <a:endParaRPr lang="en-US" sz="2000" dirty="0"/>
          </a:p>
        </p:txBody>
      </p:sp>
      <p:sp>
        <p:nvSpPr>
          <p:cNvPr id="230" name="TextBox 229">
            <a:extLst>
              <a:ext uri="{FF2B5EF4-FFF2-40B4-BE49-F238E27FC236}">
                <a16:creationId xmlns:a16="http://schemas.microsoft.com/office/drawing/2014/main" id="{5A6FD1F7-8B96-4876-8397-BDA2F61AEDAB}"/>
              </a:ext>
            </a:extLst>
          </p:cNvPr>
          <p:cNvSpPr txBox="1"/>
          <p:nvPr/>
        </p:nvSpPr>
        <p:spPr>
          <a:xfrm>
            <a:off x="10272958" y="27782754"/>
            <a:ext cx="12253883" cy="40011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Trend of unemployment rates across gender and race. </a:t>
            </a:r>
          </a:p>
        </p:txBody>
      </p:sp>
      <p:sp>
        <p:nvSpPr>
          <p:cNvPr id="232" name="TextBox 231">
            <a:extLst>
              <a:ext uri="{FF2B5EF4-FFF2-40B4-BE49-F238E27FC236}">
                <a16:creationId xmlns:a16="http://schemas.microsoft.com/office/drawing/2014/main" id="{896111A6-EE08-4AE0-9DD2-7B95BB020C20}"/>
              </a:ext>
            </a:extLst>
          </p:cNvPr>
          <p:cNvSpPr txBox="1"/>
          <p:nvPr/>
        </p:nvSpPr>
        <p:spPr>
          <a:xfrm>
            <a:off x="10265545" y="33032658"/>
            <a:ext cx="12253883" cy="1015663"/>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YoY percentage change in unemployment rates across gender and race.</a:t>
            </a:r>
          </a:p>
          <a:p>
            <a:pPr algn="ctr"/>
            <a:r>
              <a:rPr lang="en-US" sz="2000" dirty="0">
                <a:solidFill>
                  <a:schemeClr val="bg1"/>
                </a:solidFill>
                <a:latin typeface="Times New Roman" panose="02020603050405020304" pitchFamily="18" charset="0"/>
                <a:cs typeface="Times New Roman" panose="02020603050405020304" pitchFamily="18" charset="0"/>
              </a:rPr>
              <a:t>Men we affected more than women during the Great Recession. </a:t>
            </a:r>
          </a:p>
          <a:p>
            <a:pPr algn="ctr"/>
            <a:r>
              <a:rPr lang="en-US" sz="2000" dirty="0">
                <a:solidFill>
                  <a:schemeClr val="bg1"/>
                </a:solidFill>
                <a:latin typeface="Times New Roman" panose="02020603050405020304" pitchFamily="18" charset="0"/>
                <a:cs typeface="Times New Roman" panose="02020603050405020304" pitchFamily="18" charset="0"/>
              </a:rPr>
              <a:t>Asians and Whites were affected more compared to the other races but they have recovered quicker than the rest. </a:t>
            </a:r>
          </a:p>
        </p:txBody>
      </p:sp>
      <p:sp>
        <p:nvSpPr>
          <p:cNvPr id="10267" name="Rectangle 10266">
            <a:extLst>
              <a:ext uri="{FF2B5EF4-FFF2-40B4-BE49-F238E27FC236}">
                <a16:creationId xmlns:a16="http://schemas.microsoft.com/office/drawing/2014/main" id="{D54F54CE-C0BB-4081-A5EA-84CEB97311B8}"/>
              </a:ext>
            </a:extLst>
          </p:cNvPr>
          <p:cNvSpPr/>
          <p:nvPr/>
        </p:nvSpPr>
        <p:spPr>
          <a:xfrm>
            <a:off x="20970240" y="29112105"/>
            <a:ext cx="931522" cy="1552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TextBox 234">
            <a:extLst>
              <a:ext uri="{FF2B5EF4-FFF2-40B4-BE49-F238E27FC236}">
                <a16:creationId xmlns:a16="http://schemas.microsoft.com/office/drawing/2014/main" id="{D0D0D47B-F904-4A46-A335-E3B423FC2AE9}"/>
              </a:ext>
            </a:extLst>
          </p:cNvPr>
          <p:cNvSpPr txBox="1"/>
          <p:nvPr/>
        </p:nvSpPr>
        <p:spPr>
          <a:xfrm>
            <a:off x="23720314" y="13209215"/>
            <a:ext cx="8229600" cy="1323439"/>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Fig: Change in unemployment rate years based on educational background. </a:t>
            </a:r>
          </a:p>
          <a:p>
            <a:pPr algn="just"/>
            <a:r>
              <a:rPr lang="en-US" sz="2000" dirty="0">
                <a:solidFill>
                  <a:schemeClr val="bg1"/>
                </a:solidFill>
                <a:latin typeface="Times New Roman" panose="02020603050405020304" pitchFamily="18" charset="0"/>
                <a:cs typeface="Times New Roman" panose="02020603050405020304" pitchFamily="18" charset="0"/>
              </a:rPr>
              <a:t>People with intermediate educational background were affected massively by the Great Recession and are still yet to recover. People with advanced education have fared better during the decade.</a:t>
            </a:r>
            <a:endParaRPr lang="en-US" sz="2000" dirty="0"/>
          </a:p>
        </p:txBody>
      </p:sp>
      <p:sp>
        <p:nvSpPr>
          <p:cNvPr id="236" name="TextBox 235">
            <a:extLst>
              <a:ext uri="{FF2B5EF4-FFF2-40B4-BE49-F238E27FC236}">
                <a16:creationId xmlns:a16="http://schemas.microsoft.com/office/drawing/2014/main" id="{540F26A3-6F73-49F9-A0B6-44843BF2168A}"/>
              </a:ext>
            </a:extLst>
          </p:cNvPr>
          <p:cNvSpPr txBox="1"/>
          <p:nvPr/>
        </p:nvSpPr>
        <p:spPr>
          <a:xfrm>
            <a:off x="23444430" y="29226079"/>
            <a:ext cx="8708578" cy="1446550"/>
          </a:xfrm>
          <a:prstGeom prst="rect">
            <a:avLst/>
          </a:prstGeom>
          <a:noFill/>
        </p:spPr>
        <p:txBody>
          <a:bodyPr wrap="square" rtlCol="0">
            <a:spAutoFit/>
          </a:bodyPr>
          <a:lstStyle/>
          <a:p>
            <a:pPr algn="ctr"/>
            <a:r>
              <a:rPr lang="en-US" sz="2200" dirty="0">
                <a:solidFill>
                  <a:schemeClr val="bg1"/>
                </a:solidFill>
                <a:latin typeface="Times New Roman" panose="02020603050405020304" pitchFamily="18" charset="0"/>
                <a:cs typeface="Times New Roman" panose="02020603050405020304" pitchFamily="18" charset="0"/>
              </a:rPr>
              <a:t>Fig: Inflation (consumer prices) with changes in unemployment rates.</a:t>
            </a:r>
          </a:p>
          <a:p>
            <a:pPr algn="just"/>
            <a:r>
              <a:rPr lang="en-US" sz="2200" dirty="0">
                <a:solidFill>
                  <a:schemeClr val="bg1"/>
                </a:solidFill>
                <a:latin typeface="Times New Roman" panose="02020603050405020304" pitchFamily="18" charset="0"/>
                <a:cs typeface="Times New Roman" panose="02020603050405020304" pitchFamily="18" charset="0"/>
              </a:rPr>
              <a:t>During the year 2008, US saw the maximum inflation which lead to a decline in GDP growth percentage starting the Great Recession. Since then, the inflation has fluctuated and caused instability in the US markets. </a:t>
            </a:r>
            <a:endParaRPr lang="en-US" sz="2200" dirty="0"/>
          </a:p>
        </p:txBody>
      </p:sp>
    </p:spTree>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anded">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12484</TotalTime>
  <Words>846</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vt:i4>
      </vt:variant>
    </vt:vector>
  </HeadingPairs>
  <TitlesOfParts>
    <vt:vector size="14" baseType="lpstr">
      <vt:lpstr>Arial</vt:lpstr>
      <vt:lpstr>Arial Black</vt:lpstr>
      <vt:lpstr>Arial Narrow</vt:lpstr>
      <vt:lpstr>Calibri</vt:lpstr>
      <vt:lpstr>Cambria</vt:lpstr>
      <vt:lpstr>Corbel</vt:lpstr>
      <vt:lpstr>Lucida Fax</vt:lpstr>
      <vt:lpstr>Times New Roman</vt:lpstr>
      <vt:lpstr>Wingdings</vt:lpstr>
      <vt:lpstr>Custom Design</vt:lpstr>
      <vt:lpstr>1_Custom Design</vt:lpstr>
      <vt:lpstr>2_Custom Design</vt:lpstr>
      <vt:lpstr>Banded</vt:lpstr>
      <vt:lpstr>PowerPoint Presentation</vt:lpstr>
    </vt:vector>
  </TitlesOfParts>
  <Company>www.PosterPresentations.com</Company>
  <LinksUpToDate>false</LinksUpToDate>
  <SharedDoc>false</SharedDoc>
  <HyperlinkBase>http://www.posterpresentations.com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48x36 Poster Template</dc:title>
  <dc:subject>Free PowerPoint poster templates</dc:subject>
  <dc:creator>A. Kotoulas</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Karthik Anbazhagan</cp:lastModifiedBy>
  <cp:revision>374</cp:revision>
  <dcterms:created xsi:type="dcterms:W3CDTF">2005-05-18T01:24:28Z</dcterms:created>
  <dcterms:modified xsi:type="dcterms:W3CDTF">2017-11-30T05:30:38Z</dcterms:modified>
  <cp:category>Powerpoint poster templates</cp:category>
</cp:coreProperties>
</file>